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7E6"/>
          </a:solidFill>
        </a:fill>
      </a:tcStyle>
    </a:wholeTbl>
    <a:band2H>
      <a:tcTxStyle/>
      <a:tcStyle>
        <a:tcBdr/>
        <a:fill>
          <a:solidFill>
            <a:srgbClr val="E7ECF3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E2CD"/>
          </a:solidFill>
        </a:fill>
      </a:tcStyle>
    </a:wholeTbl>
    <a:band2H>
      <a:tcTxStyle/>
      <a:tcStyle>
        <a:tcBdr/>
        <a:fill>
          <a:solidFill>
            <a:srgbClr val="ED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CCCC"/>
          </a:solidFill>
        </a:fill>
      </a:tcStyle>
    </a:wholeTbl>
    <a:band2H>
      <a:tcTxStyle/>
      <a:tcStyle>
        <a:tcBdr/>
        <a:fill>
          <a:solidFill>
            <a:srgbClr val="EE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12"/>
  </p:normalViewPr>
  <p:slideViewPr>
    <p:cSldViewPr snapToGrid="0" snapToObjects="1">
      <p:cViewPr varScale="1">
        <p:scale>
          <a:sx n="80" d="100"/>
          <a:sy n="80" d="100"/>
        </p:scale>
        <p:origin x="4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4" name="Shape 14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Arial"/>
      </a:defRPr>
    </a:lvl1pPr>
    <a:lvl2pPr indent="228600" latinLnBrk="0">
      <a:defRPr sz="1200">
        <a:latin typeface="+mj-lt"/>
        <a:ea typeface="+mj-ea"/>
        <a:cs typeface="+mj-cs"/>
        <a:sym typeface="Arial"/>
      </a:defRPr>
    </a:lvl2pPr>
    <a:lvl3pPr indent="457200" latinLnBrk="0">
      <a:defRPr sz="1200">
        <a:latin typeface="+mj-lt"/>
        <a:ea typeface="+mj-ea"/>
        <a:cs typeface="+mj-cs"/>
        <a:sym typeface="Arial"/>
      </a:defRPr>
    </a:lvl3pPr>
    <a:lvl4pPr indent="685800" latinLnBrk="0">
      <a:defRPr sz="1200">
        <a:latin typeface="+mj-lt"/>
        <a:ea typeface="+mj-ea"/>
        <a:cs typeface="+mj-cs"/>
        <a:sym typeface="Arial"/>
      </a:defRPr>
    </a:lvl4pPr>
    <a:lvl5pPr indent="914400" latinLnBrk="0">
      <a:defRPr sz="1200">
        <a:latin typeface="+mj-lt"/>
        <a:ea typeface="+mj-ea"/>
        <a:cs typeface="+mj-cs"/>
        <a:sym typeface="Arial"/>
      </a:defRPr>
    </a:lvl5pPr>
    <a:lvl6pPr indent="1143000" latinLnBrk="0">
      <a:defRPr sz="1200">
        <a:latin typeface="+mj-lt"/>
        <a:ea typeface="+mj-ea"/>
        <a:cs typeface="+mj-cs"/>
        <a:sym typeface="Arial"/>
      </a:defRPr>
    </a:lvl6pPr>
    <a:lvl7pPr indent="1371600" latinLnBrk="0">
      <a:defRPr sz="1200">
        <a:latin typeface="+mj-lt"/>
        <a:ea typeface="+mj-ea"/>
        <a:cs typeface="+mj-cs"/>
        <a:sym typeface="Arial"/>
      </a:defRPr>
    </a:lvl7pPr>
    <a:lvl8pPr indent="1600200" latinLnBrk="0">
      <a:defRPr sz="1200">
        <a:latin typeface="+mj-lt"/>
        <a:ea typeface="+mj-ea"/>
        <a:cs typeface="+mj-cs"/>
        <a:sym typeface="Arial"/>
      </a:defRPr>
    </a:lvl8pPr>
    <a:lvl9pPr indent="1828800" latinLnBrk="0"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2630449" y="630149"/>
            <a:ext cx="3883201" cy="3883202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4" name="Shape 14"/>
          <p:cNvSpPr/>
          <p:nvPr/>
        </p:nvSpPr>
        <p:spPr>
          <a:xfrm>
            <a:off x="5430349" y="228599"/>
            <a:ext cx="1388101" cy="1388102"/>
          </a:xfrm>
          <a:prstGeom prst="ellipse">
            <a:avLst/>
          </a:prstGeom>
          <a:solidFill>
            <a:schemeClr val="accent3">
              <a:alpha val="7733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5908249" y="4660824"/>
            <a:ext cx="605401" cy="6054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6" name="Shape 16"/>
          <p:cNvSpPr/>
          <p:nvPr/>
        </p:nvSpPr>
        <p:spPr>
          <a:xfrm>
            <a:off x="2081694" y="771270"/>
            <a:ext cx="774601" cy="7746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grpSp>
        <p:nvGrpSpPr>
          <p:cNvPr id="19" name="Group 19"/>
          <p:cNvGrpSpPr/>
          <p:nvPr/>
        </p:nvGrpSpPr>
        <p:grpSpPr>
          <a:xfrm>
            <a:off x="3001074" y="4182153"/>
            <a:ext cx="508822" cy="478651"/>
            <a:chOff x="0" y="30"/>
            <a:chExt cx="508820" cy="478649"/>
          </a:xfrm>
        </p:grpSpPr>
        <p:sp>
          <p:nvSpPr>
            <p:cNvPr id="17" name="Shape 17"/>
            <p:cNvSpPr/>
            <p:nvPr/>
          </p:nvSpPr>
          <p:spPr>
            <a:xfrm>
              <a:off x="-1" y="181397"/>
              <a:ext cx="121180" cy="271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13282" y="5923"/>
                  </a:moveTo>
                  <a:lnTo>
                    <a:pt x="12477" y="5864"/>
                  </a:lnTo>
                  <a:lnTo>
                    <a:pt x="11805" y="5805"/>
                  </a:lnTo>
                  <a:lnTo>
                    <a:pt x="11139" y="5626"/>
                  </a:lnTo>
                  <a:lnTo>
                    <a:pt x="10599" y="5444"/>
                  </a:lnTo>
                  <a:lnTo>
                    <a:pt x="10065" y="5147"/>
                  </a:lnTo>
                  <a:lnTo>
                    <a:pt x="9662" y="4847"/>
                  </a:lnTo>
                  <a:lnTo>
                    <a:pt x="9525" y="4547"/>
                  </a:lnTo>
                  <a:lnTo>
                    <a:pt x="9393" y="4189"/>
                  </a:lnTo>
                  <a:lnTo>
                    <a:pt x="9525" y="3830"/>
                  </a:lnTo>
                  <a:lnTo>
                    <a:pt x="9662" y="3530"/>
                  </a:lnTo>
                  <a:lnTo>
                    <a:pt x="10065" y="3231"/>
                  </a:lnTo>
                  <a:lnTo>
                    <a:pt x="11139" y="2752"/>
                  </a:lnTo>
                  <a:lnTo>
                    <a:pt x="11805" y="2634"/>
                  </a:lnTo>
                  <a:lnTo>
                    <a:pt x="12477" y="2513"/>
                  </a:lnTo>
                  <a:lnTo>
                    <a:pt x="13282" y="2454"/>
                  </a:lnTo>
                  <a:lnTo>
                    <a:pt x="14086" y="2513"/>
                  </a:lnTo>
                  <a:lnTo>
                    <a:pt x="14758" y="2634"/>
                  </a:lnTo>
                  <a:lnTo>
                    <a:pt x="15430" y="2752"/>
                  </a:lnTo>
                  <a:lnTo>
                    <a:pt x="15964" y="2992"/>
                  </a:lnTo>
                  <a:lnTo>
                    <a:pt x="16504" y="3231"/>
                  </a:lnTo>
                  <a:lnTo>
                    <a:pt x="16907" y="3530"/>
                  </a:lnTo>
                  <a:lnTo>
                    <a:pt x="17039" y="3830"/>
                  </a:lnTo>
                  <a:lnTo>
                    <a:pt x="17176" y="4189"/>
                  </a:lnTo>
                  <a:lnTo>
                    <a:pt x="17039" y="4547"/>
                  </a:lnTo>
                  <a:lnTo>
                    <a:pt x="16907" y="4847"/>
                  </a:lnTo>
                  <a:lnTo>
                    <a:pt x="16504" y="5147"/>
                  </a:lnTo>
                  <a:lnTo>
                    <a:pt x="15964" y="5444"/>
                  </a:lnTo>
                  <a:lnTo>
                    <a:pt x="15430" y="5626"/>
                  </a:lnTo>
                  <a:lnTo>
                    <a:pt x="14758" y="5805"/>
                  </a:lnTo>
                  <a:lnTo>
                    <a:pt x="14086" y="5864"/>
                  </a:lnTo>
                  <a:lnTo>
                    <a:pt x="13282" y="5923"/>
                  </a:lnTo>
                  <a:close/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130233" y="30"/>
              <a:ext cx="378588" cy="478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8680"/>
                  </a:moveTo>
                  <a:lnTo>
                    <a:pt x="2663" y="18680"/>
                  </a:lnTo>
                  <a:lnTo>
                    <a:pt x="3521" y="19019"/>
                  </a:lnTo>
                  <a:lnTo>
                    <a:pt x="4724" y="19427"/>
                  </a:lnTo>
                  <a:lnTo>
                    <a:pt x="6268" y="19903"/>
                  </a:lnTo>
                  <a:lnTo>
                    <a:pt x="7988" y="20412"/>
                  </a:lnTo>
                  <a:lnTo>
                    <a:pt x="9834" y="20854"/>
                  </a:lnTo>
                  <a:lnTo>
                    <a:pt x="10779" y="21058"/>
                  </a:lnTo>
                  <a:lnTo>
                    <a:pt x="11724" y="21226"/>
                  </a:lnTo>
                  <a:lnTo>
                    <a:pt x="12625" y="21396"/>
                  </a:lnTo>
                  <a:lnTo>
                    <a:pt x="13526" y="21498"/>
                  </a:lnTo>
                  <a:lnTo>
                    <a:pt x="14342" y="21567"/>
                  </a:lnTo>
                  <a:lnTo>
                    <a:pt x="15159" y="21600"/>
                  </a:lnTo>
                  <a:lnTo>
                    <a:pt x="16532" y="21600"/>
                  </a:lnTo>
                  <a:lnTo>
                    <a:pt x="17262" y="21567"/>
                  </a:lnTo>
                  <a:lnTo>
                    <a:pt x="17950" y="21498"/>
                  </a:lnTo>
                  <a:lnTo>
                    <a:pt x="18551" y="21363"/>
                  </a:lnTo>
                  <a:lnTo>
                    <a:pt x="18851" y="21295"/>
                  </a:lnTo>
                  <a:lnTo>
                    <a:pt x="19066" y="21226"/>
                  </a:lnTo>
                  <a:lnTo>
                    <a:pt x="19281" y="21124"/>
                  </a:lnTo>
                  <a:lnTo>
                    <a:pt x="19452" y="20989"/>
                  </a:lnTo>
                  <a:lnTo>
                    <a:pt x="19539" y="20854"/>
                  </a:lnTo>
                  <a:lnTo>
                    <a:pt x="19625" y="20684"/>
                  </a:lnTo>
                  <a:lnTo>
                    <a:pt x="19754" y="19698"/>
                  </a:lnTo>
                  <a:lnTo>
                    <a:pt x="19712" y="19461"/>
                  </a:lnTo>
                  <a:lnTo>
                    <a:pt x="19625" y="19257"/>
                  </a:lnTo>
                  <a:lnTo>
                    <a:pt x="19452" y="19054"/>
                  </a:lnTo>
                  <a:lnTo>
                    <a:pt x="19195" y="18883"/>
                  </a:lnTo>
                  <a:lnTo>
                    <a:pt x="19410" y="18850"/>
                  </a:lnTo>
                  <a:lnTo>
                    <a:pt x="19840" y="18713"/>
                  </a:lnTo>
                  <a:lnTo>
                    <a:pt x="20011" y="18578"/>
                  </a:lnTo>
                  <a:lnTo>
                    <a:pt x="20140" y="18441"/>
                  </a:lnTo>
                  <a:lnTo>
                    <a:pt x="20269" y="18273"/>
                  </a:lnTo>
                  <a:lnTo>
                    <a:pt x="20355" y="18068"/>
                  </a:lnTo>
                  <a:lnTo>
                    <a:pt x="20397" y="17899"/>
                  </a:lnTo>
                  <a:lnTo>
                    <a:pt x="20526" y="16676"/>
                  </a:lnTo>
                  <a:lnTo>
                    <a:pt x="20526" y="16370"/>
                  </a:lnTo>
                  <a:lnTo>
                    <a:pt x="20484" y="16200"/>
                  </a:lnTo>
                  <a:lnTo>
                    <a:pt x="20397" y="16065"/>
                  </a:lnTo>
                  <a:lnTo>
                    <a:pt x="20182" y="15827"/>
                  </a:lnTo>
                  <a:lnTo>
                    <a:pt x="19925" y="15623"/>
                  </a:lnTo>
                  <a:lnTo>
                    <a:pt x="20140" y="15590"/>
                  </a:lnTo>
                  <a:lnTo>
                    <a:pt x="20313" y="15521"/>
                  </a:lnTo>
                  <a:lnTo>
                    <a:pt x="20484" y="15419"/>
                  </a:lnTo>
                  <a:lnTo>
                    <a:pt x="20655" y="15283"/>
                  </a:lnTo>
                  <a:lnTo>
                    <a:pt x="20784" y="15147"/>
                  </a:lnTo>
                  <a:lnTo>
                    <a:pt x="20870" y="15012"/>
                  </a:lnTo>
                  <a:lnTo>
                    <a:pt x="20956" y="14842"/>
                  </a:lnTo>
                  <a:lnTo>
                    <a:pt x="20999" y="14638"/>
                  </a:lnTo>
                  <a:lnTo>
                    <a:pt x="21127" y="13449"/>
                  </a:lnTo>
                  <a:lnTo>
                    <a:pt x="21127" y="13110"/>
                  </a:lnTo>
                  <a:lnTo>
                    <a:pt x="21085" y="12940"/>
                  </a:lnTo>
                  <a:lnTo>
                    <a:pt x="20999" y="12803"/>
                  </a:lnTo>
                  <a:lnTo>
                    <a:pt x="20912" y="12668"/>
                  </a:lnTo>
                  <a:lnTo>
                    <a:pt x="20655" y="12464"/>
                  </a:lnTo>
                  <a:lnTo>
                    <a:pt x="20484" y="12363"/>
                  </a:lnTo>
                  <a:lnTo>
                    <a:pt x="20655" y="12328"/>
                  </a:lnTo>
                  <a:lnTo>
                    <a:pt x="20828" y="12226"/>
                  </a:lnTo>
                  <a:lnTo>
                    <a:pt x="20999" y="12124"/>
                  </a:lnTo>
                  <a:lnTo>
                    <a:pt x="21127" y="12022"/>
                  </a:lnTo>
                  <a:lnTo>
                    <a:pt x="21256" y="11887"/>
                  </a:lnTo>
                  <a:lnTo>
                    <a:pt x="21343" y="11750"/>
                  </a:lnTo>
                  <a:lnTo>
                    <a:pt x="21385" y="11582"/>
                  </a:lnTo>
                  <a:lnTo>
                    <a:pt x="21429" y="11412"/>
                  </a:lnTo>
                  <a:lnTo>
                    <a:pt x="21600" y="10188"/>
                  </a:lnTo>
                  <a:lnTo>
                    <a:pt x="21558" y="10018"/>
                  </a:lnTo>
                  <a:lnTo>
                    <a:pt x="21514" y="9850"/>
                  </a:lnTo>
                  <a:lnTo>
                    <a:pt x="21429" y="9713"/>
                  </a:lnTo>
                  <a:lnTo>
                    <a:pt x="21343" y="9578"/>
                  </a:lnTo>
                  <a:lnTo>
                    <a:pt x="21214" y="9441"/>
                  </a:lnTo>
                  <a:lnTo>
                    <a:pt x="21043" y="9339"/>
                  </a:lnTo>
                  <a:lnTo>
                    <a:pt x="20655" y="9136"/>
                  </a:lnTo>
                  <a:lnTo>
                    <a:pt x="20226" y="8965"/>
                  </a:lnTo>
                  <a:lnTo>
                    <a:pt x="19712" y="8830"/>
                  </a:lnTo>
                  <a:lnTo>
                    <a:pt x="19153" y="8728"/>
                  </a:lnTo>
                  <a:lnTo>
                    <a:pt x="18594" y="8660"/>
                  </a:lnTo>
                  <a:lnTo>
                    <a:pt x="17391" y="8525"/>
                  </a:lnTo>
                  <a:lnTo>
                    <a:pt x="15545" y="8388"/>
                  </a:lnTo>
                  <a:lnTo>
                    <a:pt x="13355" y="8286"/>
                  </a:lnTo>
                  <a:lnTo>
                    <a:pt x="11123" y="8185"/>
                  </a:lnTo>
                  <a:lnTo>
                    <a:pt x="11422" y="7777"/>
                  </a:lnTo>
                  <a:lnTo>
                    <a:pt x="11680" y="7302"/>
                  </a:lnTo>
                  <a:lnTo>
                    <a:pt x="11937" y="6793"/>
                  </a:lnTo>
                  <a:lnTo>
                    <a:pt x="12110" y="6249"/>
                  </a:lnTo>
                  <a:lnTo>
                    <a:pt x="12281" y="5705"/>
                  </a:lnTo>
                  <a:lnTo>
                    <a:pt x="12454" y="5128"/>
                  </a:lnTo>
                  <a:lnTo>
                    <a:pt x="12625" y="4008"/>
                  </a:lnTo>
                  <a:lnTo>
                    <a:pt x="12754" y="2988"/>
                  </a:lnTo>
                  <a:lnTo>
                    <a:pt x="12840" y="2139"/>
                  </a:lnTo>
                  <a:lnTo>
                    <a:pt x="12840" y="1120"/>
                  </a:lnTo>
                  <a:lnTo>
                    <a:pt x="12711" y="848"/>
                  </a:lnTo>
                  <a:lnTo>
                    <a:pt x="12583" y="644"/>
                  </a:lnTo>
                  <a:lnTo>
                    <a:pt x="12368" y="441"/>
                  </a:lnTo>
                  <a:lnTo>
                    <a:pt x="12110" y="237"/>
                  </a:lnTo>
                  <a:lnTo>
                    <a:pt x="11809" y="135"/>
                  </a:lnTo>
                  <a:lnTo>
                    <a:pt x="11465" y="33"/>
                  </a:lnTo>
                  <a:lnTo>
                    <a:pt x="11123" y="0"/>
                  </a:lnTo>
                  <a:lnTo>
                    <a:pt x="10477" y="33"/>
                  </a:lnTo>
                  <a:lnTo>
                    <a:pt x="10049" y="102"/>
                  </a:lnTo>
                  <a:lnTo>
                    <a:pt x="9705" y="204"/>
                  </a:lnTo>
                  <a:lnTo>
                    <a:pt x="9448" y="305"/>
                  </a:lnTo>
                  <a:lnTo>
                    <a:pt x="8760" y="2037"/>
                  </a:lnTo>
                  <a:lnTo>
                    <a:pt x="8416" y="2818"/>
                  </a:lnTo>
                  <a:lnTo>
                    <a:pt x="8072" y="3532"/>
                  </a:lnTo>
                  <a:lnTo>
                    <a:pt x="7730" y="4177"/>
                  </a:lnTo>
                  <a:lnTo>
                    <a:pt x="7386" y="4721"/>
                  </a:lnTo>
                  <a:lnTo>
                    <a:pt x="7085" y="5128"/>
                  </a:lnTo>
                  <a:lnTo>
                    <a:pt x="6827" y="5468"/>
                  </a:lnTo>
                  <a:lnTo>
                    <a:pt x="5840" y="6249"/>
                  </a:lnTo>
                  <a:lnTo>
                    <a:pt x="4422" y="7302"/>
                  </a:lnTo>
                  <a:lnTo>
                    <a:pt x="2534" y="8660"/>
                  </a:lnTo>
                  <a:lnTo>
                    <a:pt x="0" y="8660"/>
                  </a:lnTo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861768" y="506610"/>
            <a:ext cx="524976" cy="832043"/>
            <a:chOff x="0" y="51"/>
            <a:chExt cx="524974" cy="832042"/>
          </a:xfrm>
        </p:grpSpPr>
        <p:sp>
          <p:nvSpPr>
            <p:cNvPr id="20" name="Shape 20"/>
            <p:cNvSpPr/>
            <p:nvPr/>
          </p:nvSpPr>
          <p:spPr>
            <a:xfrm>
              <a:off x="157982" y="725158"/>
              <a:ext cx="209011" cy="46013"/>
            </a:xfrm>
            <a:prstGeom prst="rect">
              <a:avLst/>
            </a:pr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157982" y="677870"/>
              <a:ext cx="209011" cy="46012"/>
            </a:xfrm>
            <a:prstGeom prst="rect">
              <a:avLst/>
            </a:pr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>
              <a:off x="157982" y="771170"/>
              <a:ext cx="209011" cy="60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3078"/>
                  </a:lnTo>
                  <a:lnTo>
                    <a:pt x="127" y="5739"/>
                  </a:lnTo>
                  <a:lnTo>
                    <a:pt x="517" y="8383"/>
                  </a:lnTo>
                  <a:lnTo>
                    <a:pt x="1029" y="10574"/>
                  </a:lnTo>
                  <a:lnTo>
                    <a:pt x="1800" y="11913"/>
                  </a:lnTo>
                  <a:lnTo>
                    <a:pt x="9897" y="21165"/>
                  </a:lnTo>
                  <a:lnTo>
                    <a:pt x="10800" y="21600"/>
                  </a:lnTo>
                  <a:lnTo>
                    <a:pt x="11697" y="21165"/>
                  </a:lnTo>
                  <a:lnTo>
                    <a:pt x="19800" y="11913"/>
                  </a:lnTo>
                  <a:lnTo>
                    <a:pt x="20571" y="10574"/>
                  </a:lnTo>
                  <a:lnTo>
                    <a:pt x="21083" y="8383"/>
                  </a:lnTo>
                  <a:lnTo>
                    <a:pt x="21468" y="5739"/>
                  </a:lnTo>
                  <a:lnTo>
                    <a:pt x="21600" y="3078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135610" y="287356"/>
              <a:ext cx="72123" cy="340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8934" y="9222"/>
                  </a:lnTo>
                  <a:lnTo>
                    <a:pt x="0" y="0"/>
                  </a:lnTo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-1" y="51"/>
              <a:ext cx="524976" cy="6280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100" y="21600"/>
                  </a:moveTo>
                  <a:lnTo>
                    <a:pt x="15356" y="20659"/>
                  </a:lnTo>
                  <a:lnTo>
                    <a:pt x="15713" y="19761"/>
                  </a:lnTo>
                  <a:lnTo>
                    <a:pt x="16123" y="18906"/>
                  </a:lnTo>
                  <a:lnTo>
                    <a:pt x="16584" y="18135"/>
                  </a:lnTo>
                  <a:lnTo>
                    <a:pt x="17096" y="17408"/>
                  </a:lnTo>
                  <a:lnTo>
                    <a:pt x="17607" y="16681"/>
                  </a:lnTo>
                  <a:lnTo>
                    <a:pt x="18733" y="15313"/>
                  </a:lnTo>
                  <a:lnTo>
                    <a:pt x="19297" y="14628"/>
                  </a:lnTo>
                  <a:lnTo>
                    <a:pt x="19807" y="13945"/>
                  </a:lnTo>
                  <a:lnTo>
                    <a:pt x="20270" y="13260"/>
                  </a:lnTo>
                  <a:lnTo>
                    <a:pt x="20730" y="12490"/>
                  </a:lnTo>
                  <a:lnTo>
                    <a:pt x="21087" y="11719"/>
                  </a:lnTo>
                  <a:lnTo>
                    <a:pt x="21344" y="10864"/>
                  </a:lnTo>
                  <a:lnTo>
                    <a:pt x="21497" y="9967"/>
                  </a:lnTo>
                  <a:lnTo>
                    <a:pt x="21547" y="9496"/>
                  </a:lnTo>
                  <a:lnTo>
                    <a:pt x="21600" y="9025"/>
                  </a:lnTo>
                  <a:lnTo>
                    <a:pt x="21497" y="8084"/>
                  </a:lnTo>
                  <a:lnTo>
                    <a:pt x="21344" y="7187"/>
                  </a:lnTo>
                  <a:lnTo>
                    <a:pt x="21087" y="6329"/>
                  </a:lnTo>
                  <a:lnTo>
                    <a:pt x="20730" y="5518"/>
                  </a:lnTo>
                  <a:lnTo>
                    <a:pt x="20270" y="4705"/>
                  </a:lnTo>
                  <a:lnTo>
                    <a:pt x="19757" y="3978"/>
                  </a:lnTo>
                  <a:lnTo>
                    <a:pt x="19091" y="3293"/>
                  </a:lnTo>
                  <a:lnTo>
                    <a:pt x="18427" y="2652"/>
                  </a:lnTo>
                  <a:lnTo>
                    <a:pt x="17657" y="2053"/>
                  </a:lnTo>
                  <a:lnTo>
                    <a:pt x="16840" y="1540"/>
                  </a:lnTo>
                  <a:lnTo>
                    <a:pt x="15917" y="1112"/>
                  </a:lnTo>
                  <a:lnTo>
                    <a:pt x="14997" y="727"/>
                  </a:lnTo>
                  <a:lnTo>
                    <a:pt x="14024" y="427"/>
                  </a:lnTo>
                  <a:lnTo>
                    <a:pt x="12950" y="170"/>
                  </a:lnTo>
                  <a:lnTo>
                    <a:pt x="11926" y="42"/>
                  </a:lnTo>
                  <a:lnTo>
                    <a:pt x="10800" y="0"/>
                  </a:lnTo>
                  <a:lnTo>
                    <a:pt x="9674" y="42"/>
                  </a:lnTo>
                  <a:lnTo>
                    <a:pt x="8650" y="170"/>
                  </a:lnTo>
                  <a:lnTo>
                    <a:pt x="7576" y="427"/>
                  </a:lnTo>
                  <a:lnTo>
                    <a:pt x="6603" y="727"/>
                  </a:lnTo>
                  <a:lnTo>
                    <a:pt x="5681" y="1112"/>
                  </a:lnTo>
                  <a:lnTo>
                    <a:pt x="4760" y="1540"/>
                  </a:lnTo>
                  <a:lnTo>
                    <a:pt x="3940" y="2053"/>
                  </a:lnTo>
                  <a:lnTo>
                    <a:pt x="3173" y="2652"/>
                  </a:lnTo>
                  <a:lnTo>
                    <a:pt x="2507" y="3293"/>
                  </a:lnTo>
                  <a:lnTo>
                    <a:pt x="1843" y="3978"/>
                  </a:lnTo>
                  <a:lnTo>
                    <a:pt x="1330" y="4705"/>
                  </a:lnTo>
                  <a:lnTo>
                    <a:pt x="870" y="5518"/>
                  </a:lnTo>
                  <a:lnTo>
                    <a:pt x="513" y="6329"/>
                  </a:lnTo>
                  <a:lnTo>
                    <a:pt x="256" y="7187"/>
                  </a:lnTo>
                  <a:lnTo>
                    <a:pt x="103" y="8084"/>
                  </a:lnTo>
                  <a:lnTo>
                    <a:pt x="0" y="9025"/>
                  </a:lnTo>
                  <a:lnTo>
                    <a:pt x="50" y="9496"/>
                  </a:lnTo>
                  <a:lnTo>
                    <a:pt x="103" y="9967"/>
                  </a:lnTo>
                  <a:lnTo>
                    <a:pt x="256" y="10864"/>
                  </a:lnTo>
                  <a:lnTo>
                    <a:pt x="513" y="11719"/>
                  </a:lnTo>
                  <a:lnTo>
                    <a:pt x="870" y="12490"/>
                  </a:lnTo>
                  <a:lnTo>
                    <a:pt x="1330" y="13260"/>
                  </a:lnTo>
                  <a:lnTo>
                    <a:pt x="1791" y="13945"/>
                  </a:lnTo>
                  <a:lnTo>
                    <a:pt x="2303" y="14628"/>
                  </a:lnTo>
                  <a:lnTo>
                    <a:pt x="2867" y="15313"/>
                  </a:lnTo>
                  <a:lnTo>
                    <a:pt x="3993" y="16681"/>
                  </a:lnTo>
                  <a:lnTo>
                    <a:pt x="4504" y="17408"/>
                  </a:lnTo>
                  <a:lnTo>
                    <a:pt x="5016" y="18135"/>
                  </a:lnTo>
                  <a:lnTo>
                    <a:pt x="5477" y="18906"/>
                  </a:lnTo>
                  <a:lnTo>
                    <a:pt x="5887" y="19761"/>
                  </a:lnTo>
                  <a:lnTo>
                    <a:pt x="6244" y="20659"/>
                  </a:lnTo>
                  <a:lnTo>
                    <a:pt x="6500" y="21600"/>
                  </a:lnTo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317242" y="287356"/>
              <a:ext cx="72123" cy="340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2666" y="9222"/>
                  </a:lnTo>
                  <a:lnTo>
                    <a:pt x="0" y="21600"/>
                  </a:lnTo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170445" y="274896"/>
              <a:ext cx="184085" cy="39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22"/>
                  </a:moveTo>
                  <a:lnTo>
                    <a:pt x="4962" y="21600"/>
                  </a:lnTo>
                  <a:lnTo>
                    <a:pt x="9925" y="2022"/>
                  </a:lnTo>
                  <a:lnTo>
                    <a:pt x="10362" y="692"/>
                  </a:lnTo>
                  <a:lnTo>
                    <a:pt x="10800" y="0"/>
                  </a:lnTo>
                  <a:lnTo>
                    <a:pt x="11238" y="692"/>
                  </a:lnTo>
                  <a:lnTo>
                    <a:pt x="11675" y="2022"/>
                  </a:lnTo>
                  <a:lnTo>
                    <a:pt x="16638" y="21600"/>
                  </a:lnTo>
                  <a:lnTo>
                    <a:pt x="21600" y="2022"/>
                  </a:lnTo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157982" y="633134"/>
              <a:ext cx="209011" cy="1"/>
            </a:xfrm>
            <a:prstGeom prst="line">
              <a:avLst/>
            </a:pr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2757249" y="961350"/>
            <a:ext cx="3629402" cy="32208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t>Click to add title</a:t>
            </a:r>
          </a:p>
        </p:txBody>
      </p:sp>
      <p:pic>
        <p:nvPicPr>
          <p:cNvPr id="30" name="image6.png" descr="Description : C:\Users\Elise\AppData\Local\Microsoft\Windows\INetCache\Content.Word\Logos_Interreg-AA_color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08199" y="4352578"/>
            <a:ext cx="2433638" cy="811213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hape 31"/>
          <p:cNvSpPr/>
          <p:nvPr/>
        </p:nvSpPr>
        <p:spPr>
          <a:xfrm>
            <a:off x="2362484" y="1670132"/>
            <a:ext cx="213001" cy="213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2" name="Shape 32"/>
          <p:cNvSpPr/>
          <p:nvPr/>
        </p:nvSpPr>
        <p:spPr>
          <a:xfrm>
            <a:off x="5908249" y="4660824"/>
            <a:ext cx="605401" cy="605401"/>
          </a:xfrm>
          <a:prstGeom prst="ellipse">
            <a:avLst/>
          </a:prstGeom>
          <a:solidFill>
            <a:schemeClr val="accent1">
              <a:satOff val="-4338"/>
              <a:lumOff val="13039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3" name="Shape 33"/>
          <p:cNvSpPr/>
          <p:nvPr/>
        </p:nvSpPr>
        <p:spPr>
          <a:xfrm>
            <a:off x="2706649" y="3872629"/>
            <a:ext cx="1097701" cy="1097701"/>
          </a:xfrm>
          <a:prstGeom prst="ellipse">
            <a:avLst/>
          </a:prstGeom>
          <a:solidFill>
            <a:schemeClr val="accent4">
              <a:lumOff val="2372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4" name="Shape 34"/>
          <p:cNvSpPr/>
          <p:nvPr/>
        </p:nvSpPr>
        <p:spPr>
          <a:xfrm>
            <a:off x="2081694" y="771270"/>
            <a:ext cx="774601" cy="774602"/>
          </a:xfrm>
          <a:prstGeom prst="ellipse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5" name="Shape 35"/>
          <p:cNvSpPr/>
          <p:nvPr/>
        </p:nvSpPr>
        <p:spPr>
          <a:xfrm>
            <a:off x="6513651" y="1616689"/>
            <a:ext cx="413401" cy="413401"/>
          </a:xfrm>
          <a:prstGeom prst="ellipse">
            <a:avLst/>
          </a:prstGeom>
          <a:solidFill>
            <a:schemeClr val="accent5">
              <a:satOff val="-20232"/>
              <a:lumOff val="-13294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6" name="Shape 36"/>
          <p:cNvSpPr/>
          <p:nvPr/>
        </p:nvSpPr>
        <p:spPr>
          <a:xfrm>
            <a:off x="2420476" y="3612043"/>
            <a:ext cx="336901" cy="336901"/>
          </a:xfrm>
          <a:prstGeom prst="ellipse">
            <a:avLst/>
          </a:prstGeom>
          <a:solidFill>
            <a:schemeClr val="accent1">
              <a:lumOff val="-9568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7" name="Shape 37"/>
          <p:cNvSpPr/>
          <p:nvPr/>
        </p:nvSpPr>
        <p:spPr>
          <a:xfrm>
            <a:off x="2362484" y="1670132"/>
            <a:ext cx="213001" cy="2130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8" name="Shape 38"/>
          <p:cNvSpPr/>
          <p:nvPr/>
        </p:nvSpPr>
        <p:spPr>
          <a:xfrm>
            <a:off x="6818461" y="1338692"/>
            <a:ext cx="93901" cy="939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9" name="Shape 39"/>
          <p:cNvSpPr/>
          <p:nvPr/>
        </p:nvSpPr>
        <p:spPr>
          <a:xfrm>
            <a:off x="6163988" y="4374524"/>
            <a:ext cx="93901" cy="93901"/>
          </a:xfrm>
          <a:prstGeom prst="ellipse">
            <a:avLst/>
          </a:prstGeom>
          <a:solidFill>
            <a:schemeClr val="accent4">
              <a:satOff val="-3768"/>
              <a:lumOff val="-10509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0" name="Shape 40"/>
          <p:cNvSpPr/>
          <p:nvPr/>
        </p:nvSpPr>
        <p:spPr>
          <a:xfrm>
            <a:off x="2757247" y="861969"/>
            <a:ext cx="300901" cy="300901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1" name="Shape 41"/>
          <p:cNvSpPr/>
          <p:nvPr/>
        </p:nvSpPr>
        <p:spPr>
          <a:xfrm>
            <a:off x="3509928" y="4757334"/>
            <a:ext cx="213001" cy="213001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2" name="Shape 42"/>
          <p:cNvSpPr/>
          <p:nvPr/>
        </p:nvSpPr>
        <p:spPr>
          <a:xfrm>
            <a:off x="5494851" y="4374527"/>
            <a:ext cx="413401" cy="413401"/>
          </a:xfrm>
          <a:prstGeom prst="ellipse">
            <a:avLst/>
          </a:prstGeom>
          <a:solidFill>
            <a:schemeClr val="accent3">
              <a:satOff val="-5842"/>
              <a:lumOff val="13382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xfrm>
            <a:off x="4419600" y="4586937"/>
            <a:ext cx="2133600" cy="36065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/>
        </p:nvSpPr>
        <p:spPr>
          <a:xfrm>
            <a:off x="407149" y="407074"/>
            <a:ext cx="8329802" cy="4329302"/>
          </a:xfrm>
          <a:prstGeom prst="rect">
            <a:avLst/>
          </a:prstGeom>
          <a:solidFill>
            <a:srgbClr val="DDDDDD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1" name="Shape 51"/>
          <p:cNvSpPr/>
          <p:nvPr/>
        </p:nvSpPr>
        <p:spPr>
          <a:xfrm>
            <a:off x="3811799" y="-194801"/>
            <a:ext cx="1520401" cy="1520402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2" name="Shape 52"/>
          <p:cNvSpPr/>
          <p:nvPr/>
        </p:nvSpPr>
        <p:spPr>
          <a:xfrm>
            <a:off x="-140400" y="3784203"/>
            <a:ext cx="1097700" cy="1097701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3" name="Shape 53"/>
          <p:cNvSpPr/>
          <p:nvPr/>
        </p:nvSpPr>
        <p:spPr>
          <a:xfrm>
            <a:off x="8079300" y="4416226"/>
            <a:ext cx="879301" cy="879301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4" name="Shape 54"/>
          <p:cNvSpPr/>
          <p:nvPr/>
        </p:nvSpPr>
        <p:spPr>
          <a:xfrm>
            <a:off x="407150" y="4701449"/>
            <a:ext cx="336901" cy="336901"/>
          </a:xfrm>
          <a:prstGeom prst="ellipse">
            <a:avLst/>
          </a:prstGeom>
          <a:solidFill>
            <a:schemeClr val="accent3">
              <a:satOff val="-5842"/>
              <a:lumOff val="13382"/>
              <a:alpha val="62133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5" name="Shape 55"/>
          <p:cNvSpPr/>
          <p:nvPr/>
        </p:nvSpPr>
        <p:spPr>
          <a:xfrm>
            <a:off x="8896576" y="4123321"/>
            <a:ext cx="292801" cy="292801"/>
          </a:xfrm>
          <a:prstGeom prst="ellipse">
            <a:avLst/>
          </a:prstGeom>
          <a:solidFill>
            <a:schemeClr val="accent1">
              <a:satOff val="-4338"/>
              <a:lumOff val="13039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6" name="Shape 56"/>
          <p:cNvSpPr/>
          <p:nvPr/>
        </p:nvSpPr>
        <p:spPr>
          <a:xfrm>
            <a:off x="7800547" y="4653307"/>
            <a:ext cx="213001" cy="213001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7" name="Shape 57"/>
          <p:cNvSpPr/>
          <p:nvPr/>
        </p:nvSpPr>
        <p:spPr>
          <a:xfrm>
            <a:off x="8471996" y="4203227"/>
            <a:ext cx="93901" cy="939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grpSp>
        <p:nvGrpSpPr>
          <p:cNvPr id="60" name="Group 60"/>
          <p:cNvGrpSpPr/>
          <p:nvPr/>
        </p:nvGrpSpPr>
        <p:grpSpPr>
          <a:xfrm>
            <a:off x="154024" y="4093729"/>
            <a:ext cx="508822" cy="478650"/>
            <a:chOff x="0" y="30"/>
            <a:chExt cx="508820" cy="478649"/>
          </a:xfrm>
        </p:grpSpPr>
        <p:sp>
          <p:nvSpPr>
            <p:cNvPr id="58" name="Shape 58"/>
            <p:cNvSpPr/>
            <p:nvPr/>
          </p:nvSpPr>
          <p:spPr>
            <a:xfrm>
              <a:off x="-1" y="181397"/>
              <a:ext cx="121180" cy="271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13282" y="5923"/>
                  </a:moveTo>
                  <a:lnTo>
                    <a:pt x="12477" y="5864"/>
                  </a:lnTo>
                  <a:lnTo>
                    <a:pt x="11805" y="5805"/>
                  </a:lnTo>
                  <a:lnTo>
                    <a:pt x="11139" y="5626"/>
                  </a:lnTo>
                  <a:lnTo>
                    <a:pt x="10599" y="5444"/>
                  </a:lnTo>
                  <a:lnTo>
                    <a:pt x="10065" y="5147"/>
                  </a:lnTo>
                  <a:lnTo>
                    <a:pt x="9662" y="4847"/>
                  </a:lnTo>
                  <a:lnTo>
                    <a:pt x="9525" y="4547"/>
                  </a:lnTo>
                  <a:lnTo>
                    <a:pt x="9393" y="4189"/>
                  </a:lnTo>
                  <a:lnTo>
                    <a:pt x="9525" y="3830"/>
                  </a:lnTo>
                  <a:lnTo>
                    <a:pt x="9662" y="3530"/>
                  </a:lnTo>
                  <a:lnTo>
                    <a:pt x="10065" y="3231"/>
                  </a:lnTo>
                  <a:lnTo>
                    <a:pt x="11139" y="2752"/>
                  </a:lnTo>
                  <a:lnTo>
                    <a:pt x="11805" y="2634"/>
                  </a:lnTo>
                  <a:lnTo>
                    <a:pt x="12477" y="2513"/>
                  </a:lnTo>
                  <a:lnTo>
                    <a:pt x="13282" y="2454"/>
                  </a:lnTo>
                  <a:lnTo>
                    <a:pt x="14086" y="2513"/>
                  </a:lnTo>
                  <a:lnTo>
                    <a:pt x="14758" y="2634"/>
                  </a:lnTo>
                  <a:lnTo>
                    <a:pt x="15430" y="2752"/>
                  </a:lnTo>
                  <a:lnTo>
                    <a:pt x="15964" y="2992"/>
                  </a:lnTo>
                  <a:lnTo>
                    <a:pt x="16504" y="3231"/>
                  </a:lnTo>
                  <a:lnTo>
                    <a:pt x="16907" y="3530"/>
                  </a:lnTo>
                  <a:lnTo>
                    <a:pt x="17039" y="3830"/>
                  </a:lnTo>
                  <a:lnTo>
                    <a:pt x="17176" y="4189"/>
                  </a:lnTo>
                  <a:lnTo>
                    <a:pt x="17039" y="4547"/>
                  </a:lnTo>
                  <a:lnTo>
                    <a:pt x="16907" y="4847"/>
                  </a:lnTo>
                  <a:lnTo>
                    <a:pt x="16504" y="5147"/>
                  </a:lnTo>
                  <a:lnTo>
                    <a:pt x="15964" y="5444"/>
                  </a:lnTo>
                  <a:lnTo>
                    <a:pt x="15430" y="5626"/>
                  </a:lnTo>
                  <a:lnTo>
                    <a:pt x="14758" y="5805"/>
                  </a:lnTo>
                  <a:lnTo>
                    <a:pt x="14086" y="5864"/>
                  </a:lnTo>
                  <a:lnTo>
                    <a:pt x="13282" y="5923"/>
                  </a:lnTo>
                  <a:close/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59" name="Shape 59"/>
            <p:cNvSpPr/>
            <p:nvPr/>
          </p:nvSpPr>
          <p:spPr>
            <a:xfrm>
              <a:off x="130233" y="30"/>
              <a:ext cx="378588" cy="478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8680"/>
                  </a:moveTo>
                  <a:lnTo>
                    <a:pt x="2663" y="18680"/>
                  </a:lnTo>
                  <a:lnTo>
                    <a:pt x="3521" y="19019"/>
                  </a:lnTo>
                  <a:lnTo>
                    <a:pt x="4724" y="19427"/>
                  </a:lnTo>
                  <a:lnTo>
                    <a:pt x="6268" y="19903"/>
                  </a:lnTo>
                  <a:lnTo>
                    <a:pt x="7988" y="20412"/>
                  </a:lnTo>
                  <a:lnTo>
                    <a:pt x="9834" y="20854"/>
                  </a:lnTo>
                  <a:lnTo>
                    <a:pt x="10779" y="21058"/>
                  </a:lnTo>
                  <a:lnTo>
                    <a:pt x="11724" y="21226"/>
                  </a:lnTo>
                  <a:lnTo>
                    <a:pt x="12625" y="21396"/>
                  </a:lnTo>
                  <a:lnTo>
                    <a:pt x="13526" y="21498"/>
                  </a:lnTo>
                  <a:lnTo>
                    <a:pt x="14342" y="21567"/>
                  </a:lnTo>
                  <a:lnTo>
                    <a:pt x="15159" y="21600"/>
                  </a:lnTo>
                  <a:lnTo>
                    <a:pt x="16532" y="21600"/>
                  </a:lnTo>
                  <a:lnTo>
                    <a:pt x="17262" y="21567"/>
                  </a:lnTo>
                  <a:lnTo>
                    <a:pt x="17950" y="21498"/>
                  </a:lnTo>
                  <a:lnTo>
                    <a:pt x="18551" y="21363"/>
                  </a:lnTo>
                  <a:lnTo>
                    <a:pt x="18851" y="21295"/>
                  </a:lnTo>
                  <a:lnTo>
                    <a:pt x="19066" y="21226"/>
                  </a:lnTo>
                  <a:lnTo>
                    <a:pt x="19281" y="21124"/>
                  </a:lnTo>
                  <a:lnTo>
                    <a:pt x="19452" y="20989"/>
                  </a:lnTo>
                  <a:lnTo>
                    <a:pt x="19539" y="20854"/>
                  </a:lnTo>
                  <a:lnTo>
                    <a:pt x="19625" y="20684"/>
                  </a:lnTo>
                  <a:lnTo>
                    <a:pt x="19754" y="19698"/>
                  </a:lnTo>
                  <a:lnTo>
                    <a:pt x="19712" y="19461"/>
                  </a:lnTo>
                  <a:lnTo>
                    <a:pt x="19625" y="19257"/>
                  </a:lnTo>
                  <a:lnTo>
                    <a:pt x="19452" y="19054"/>
                  </a:lnTo>
                  <a:lnTo>
                    <a:pt x="19195" y="18883"/>
                  </a:lnTo>
                  <a:lnTo>
                    <a:pt x="19410" y="18850"/>
                  </a:lnTo>
                  <a:lnTo>
                    <a:pt x="19840" y="18713"/>
                  </a:lnTo>
                  <a:lnTo>
                    <a:pt x="20011" y="18578"/>
                  </a:lnTo>
                  <a:lnTo>
                    <a:pt x="20140" y="18441"/>
                  </a:lnTo>
                  <a:lnTo>
                    <a:pt x="20269" y="18273"/>
                  </a:lnTo>
                  <a:lnTo>
                    <a:pt x="20355" y="18068"/>
                  </a:lnTo>
                  <a:lnTo>
                    <a:pt x="20397" y="17899"/>
                  </a:lnTo>
                  <a:lnTo>
                    <a:pt x="20526" y="16676"/>
                  </a:lnTo>
                  <a:lnTo>
                    <a:pt x="20526" y="16370"/>
                  </a:lnTo>
                  <a:lnTo>
                    <a:pt x="20484" y="16200"/>
                  </a:lnTo>
                  <a:lnTo>
                    <a:pt x="20397" y="16065"/>
                  </a:lnTo>
                  <a:lnTo>
                    <a:pt x="20182" y="15827"/>
                  </a:lnTo>
                  <a:lnTo>
                    <a:pt x="19925" y="15623"/>
                  </a:lnTo>
                  <a:lnTo>
                    <a:pt x="20140" y="15590"/>
                  </a:lnTo>
                  <a:lnTo>
                    <a:pt x="20313" y="15521"/>
                  </a:lnTo>
                  <a:lnTo>
                    <a:pt x="20484" y="15419"/>
                  </a:lnTo>
                  <a:lnTo>
                    <a:pt x="20655" y="15283"/>
                  </a:lnTo>
                  <a:lnTo>
                    <a:pt x="20784" y="15147"/>
                  </a:lnTo>
                  <a:lnTo>
                    <a:pt x="20870" y="15012"/>
                  </a:lnTo>
                  <a:lnTo>
                    <a:pt x="20956" y="14842"/>
                  </a:lnTo>
                  <a:lnTo>
                    <a:pt x="20999" y="14638"/>
                  </a:lnTo>
                  <a:lnTo>
                    <a:pt x="21127" y="13449"/>
                  </a:lnTo>
                  <a:lnTo>
                    <a:pt x="21127" y="13110"/>
                  </a:lnTo>
                  <a:lnTo>
                    <a:pt x="21085" y="12940"/>
                  </a:lnTo>
                  <a:lnTo>
                    <a:pt x="20999" y="12803"/>
                  </a:lnTo>
                  <a:lnTo>
                    <a:pt x="20912" y="12668"/>
                  </a:lnTo>
                  <a:lnTo>
                    <a:pt x="20655" y="12464"/>
                  </a:lnTo>
                  <a:lnTo>
                    <a:pt x="20484" y="12363"/>
                  </a:lnTo>
                  <a:lnTo>
                    <a:pt x="20655" y="12328"/>
                  </a:lnTo>
                  <a:lnTo>
                    <a:pt x="20828" y="12226"/>
                  </a:lnTo>
                  <a:lnTo>
                    <a:pt x="20999" y="12124"/>
                  </a:lnTo>
                  <a:lnTo>
                    <a:pt x="21127" y="12022"/>
                  </a:lnTo>
                  <a:lnTo>
                    <a:pt x="21256" y="11887"/>
                  </a:lnTo>
                  <a:lnTo>
                    <a:pt x="21343" y="11750"/>
                  </a:lnTo>
                  <a:lnTo>
                    <a:pt x="21385" y="11582"/>
                  </a:lnTo>
                  <a:lnTo>
                    <a:pt x="21429" y="11412"/>
                  </a:lnTo>
                  <a:lnTo>
                    <a:pt x="21600" y="10188"/>
                  </a:lnTo>
                  <a:lnTo>
                    <a:pt x="21558" y="10018"/>
                  </a:lnTo>
                  <a:lnTo>
                    <a:pt x="21514" y="9850"/>
                  </a:lnTo>
                  <a:lnTo>
                    <a:pt x="21429" y="9713"/>
                  </a:lnTo>
                  <a:lnTo>
                    <a:pt x="21343" y="9578"/>
                  </a:lnTo>
                  <a:lnTo>
                    <a:pt x="21214" y="9441"/>
                  </a:lnTo>
                  <a:lnTo>
                    <a:pt x="21043" y="9339"/>
                  </a:lnTo>
                  <a:lnTo>
                    <a:pt x="20655" y="9136"/>
                  </a:lnTo>
                  <a:lnTo>
                    <a:pt x="20226" y="8965"/>
                  </a:lnTo>
                  <a:lnTo>
                    <a:pt x="19712" y="8830"/>
                  </a:lnTo>
                  <a:lnTo>
                    <a:pt x="19153" y="8728"/>
                  </a:lnTo>
                  <a:lnTo>
                    <a:pt x="18594" y="8660"/>
                  </a:lnTo>
                  <a:lnTo>
                    <a:pt x="17391" y="8525"/>
                  </a:lnTo>
                  <a:lnTo>
                    <a:pt x="15545" y="8388"/>
                  </a:lnTo>
                  <a:lnTo>
                    <a:pt x="13355" y="8286"/>
                  </a:lnTo>
                  <a:lnTo>
                    <a:pt x="11123" y="8185"/>
                  </a:lnTo>
                  <a:lnTo>
                    <a:pt x="11422" y="7777"/>
                  </a:lnTo>
                  <a:lnTo>
                    <a:pt x="11680" y="7302"/>
                  </a:lnTo>
                  <a:lnTo>
                    <a:pt x="11937" y="6793"/>
                  </a:lnTo>
                  <a:lnTo>
                    <a:pt x="12110" y="6249"/>
                  </a:lnTo>
                  <a:lnTo>
                    <a:pt x="12281" y="5705"/>
                  </a:lnTo>
                  <a:lnTo>
                    <a:pt x="12454" y="5128"/>
                  </a:lnTo>
                  <a:lnTo>
                    <a:pt x="12625" y="4008"/>
                  </a:lnTo>
                  <a:lnTo>
                    <a:pt x="12754" y="2988"/>
                  </a:lnTo>
                  <a:lnTo>
                    <a:pt x="12840" y="2139"/>
                  </a:lnTo>
                  <a:lnTo>
                    <a:pt x="12840" y="1120"/>
                  </a:lnTo>
                  <a:lnTo>
                    <a:pt x="12711" y="848"/>
                  </a:lnTo>
                  <a:lnTo>
                    <a:pt x="12583" y="644"/>
                  </a:lnTo>
                  <a:lnTo>
                    <a:pt x="12368" y="441"/>
                  </a:lnTo>
                  <a:lnTo>
                    <a:pt x="12110" y="237"/>
                  </a:lnTo>
                  <a:lnTo>
                    <a:pt x="11809" y="135"/>
                  </a:lnTo>
                  <a:lnTo>
                    <a:pt x="11465" y="33"/>
                  </a:lnTo>
                  <a:lnTo>
                    <a:pt x="11123" y="0"/>
                  </a:lnTo>
                  <a:lnTo>
                    <a:pt x="10477" y="33"/>
                  </a:lnTo>
                  <a:lnTo>
                    <a:pt x="10049" y="102"/>
                  </a:lnTo>
                  <a:lnTo>
                    <a:pt x="9705" y="204"/>
                  </a:lnTo>
                  <a:lnTo>
                    <a:pt x="9448" y="305"/>
                  </a:lnTo>
                  <a:lnTo>
                    <a:pt x="8760" y="2037"/>
                  </a:lnTo>
                  <a:lnTo>
                    <a:pt x="8416" y="2818"/>
                  </a:lnTo>
                  <a:lnTo>
                    <a:pt x="8072" y="3532"/>
                  </a:lnTo>
                  <a:lnTo>
                    <a:pt x="7730" y="4177"/>
                  </a:lnTo>
                  <a:lnTo>
                    <a:pt x="7386" y="4721"/>
                  </a:lnTo>
                  <a:lnTo>
                    <a:pt x="7085" y="5128"/>
                  </a:lnTo>
                  <a:lnTo>
                    <a:pt x="6827" y="5468"/>
                  </a:lnTo>
                  <a:lnTo>
                    <a:pt x="5840" y="6249"/>
                  </a:lnTo>
                  <a:lnTo>
                    <a:pt x="4422" y="7302"/>
                  </a:lnTo>
                  <a:lnTo>
                    <a:pt x="2534" y="8660"/>
                  </a:lnTo>
                  <a:lnTo>
                    <a:pt x="0" y="8660"/>
                  </a:lnTo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61" name="Shape 61"/>
          <p:cNvSpPr>
            <a:spLocks noGrp="1"/>
          </p:cNvSpPr>
          <p:nvPr>
            <p:ph type="body" sz="quarter" idx="1"/>
          </p:nvPr>
        </p:nvSpPr>
        <p:spPr>
          <a:xfrm>
            <a:off x="1242275" y="1704600"/>
            <a:ext cx="6659700" cy="8199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 algn="ctr">
              <a:buClr>
                <a:srgbClr val="4A5C65"/>
              </a:buClr>
              <a:defRPr sz="3000" i="1"/>
            </a:lvl1pPr>
          </a:lstStyle>
          <a:p>
            <a:r>
              <a:t>Click to add text</a:t>
            </a:r>
          </a:p>
        </p:txBody>
      </p:sp>
      <p:sp>
        <p:nvSpPr>
          <p:cNvPr id="62" name="Shape 62"/>
          <p:cNvSpPr>
            <a:spLocks noGrp="1"/>
          </p:cNvSpPr>
          <p:nvPr>
            <p:ph type="sldNum" sz="quarter" idx="2"/>
          </p:nvPr>
        </p:nvSpPr>
        <p:spPr>
          <a:xfrm>
            <a:off x="8336418" y="4655682"/>
            <a:ext cx="365066" cy="3606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  <p:sp>
        <p:nvSpPr>
          <p:cNvPr id="63" name="Shape 63"/>
          <p:cNvSpPr/>
          <p:nvPr/>
        </p:nvSpPr>
        <p:spPr>
          <a:xfrm>
            <a:off x="3593400" y="8929"/>
            <a:ext cx="1957199" cy="15399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 algn="ctr">
              <a:defRPr sz="9600" b="1">
                <a:solidFill>
                  <a:srgbClr val="FFFFFF"/>
                </a:solidFill>
              </a:defRPr>
            </a:lvl1pPr>
          </a:lstStyle>
          <a:p>
            <a:r>
              <a:t>“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cop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407149" y="407074"/>
            <a:ext cx="8329802" cy="4329302"/>
          </a:xfrm>
          <a:prstGeom prst="rect">
            <a:avLst/>
          </a:prstGeom>
          <a:solidFill>
            <a:srgbClr val="DDDDDD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71" name="Shape 71"/>
          <p:cNvSpPr/>
          <p:nvPr/>
        </p:nvSpPr>
        <p:spPr>
          <a:xfrm>
            <a:off x="3811799" y="-194801"/>
            <a:ext cx="1520401" cy="1520402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72" name="Shape 72"/>
          <p:cNvSpPr/>
          <p:nvPr/>
        </p:nvSpPr>
        <p:spPr>
          <a:xfrm>
            <a:off x="-140400" y="3784203"/>
            <a:ext cx="1097700" cy="1097701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73" name="Shape 73"/>
          <p:cNvSpPr/>
          <p:nvPr/>
        </p:nvSpPr>
        <p:spPr>
          <a:xfrm>
            <a:off x="8079300" y="4416226"/>
            <a:ext cx="879301" cy="879301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74" name="Shape 74"/>
          <p:cNvSpPr/>
          <p:nvPr/>
        </p:nvSpPr>
        <p:spPr>
          <a:xfrm>
            <a:off x="407150" y="4701449"/>
            <a:ext cx="336901" cy="336901"/>
          </a:xfrm>
          <a:prstGeom prst="ellipse">
            <a:avLst/>
          </a:prstGeom>
          <a:solidFill>
            <a:schemeClr val="accent3">
              <a:satOff val="-5842"/>
              <a:lumOff val="13382"/>
              <a:alpha val="62133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75" name="Shape 75"/>
          <p:cNvSpPr/>
          <p:nvPr/>
        </p:nvSpPr>
        <p:spPr>
          <a:xfrm>
            <a:off x="8896576" y="4123321"/>
            <a:ext cx="292801" cy="292801"/>
          </a:xfrm>
          <a:prstGeom prst="ellipse">
            <a:avLst/>
          </a:prstGeom>
          <a:solidFill>
            <a:schemeClr val="accent1">
              <a:satOff val="-4338"/>
              <a:lumOff val="13039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76" name="Shape 76"/>
          <p:cNvSpPr/>
          <p:nvPr/>
        </p:nvSpPr>
        <p:spPr>
          <a:xfrm>
            <a:off x="7800547" y="4653307"/>
            <a:ext cx="213001" cy="213001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77" name="Shape 77"/>
          <p:cNvSpPr/>
          <p:nvPr/>
        </p:nvSpPr>
        <p:spPr>
          <a:xfrm>
            <a:off x="8471996" y="4203227"/>
            <a:ext cx="93901" cy="939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grpSp>
        <p:nvGrpSpPr>
          <p:cNvPr id="80" name="Group 80"/>
          <p:cNvGrpSpPr/>
          <p:nvPr/>
        </p:nvGrpSpPr>
        <p:grpSpPr>
          <a:xfrm>
            <a:off x="154024" y="4093729"/>
            <a:ext cx="508822" cy="478650"/>
            <a:chOff x="0" y="30"/>
            <a:chExt cx="508820" cy="478649"/>
          </a:xfrm>
        </p:grpSpPr>
        <p:sp>
          <p:nvSpPr>
            <p:cNvPr id="78" name="Shape 78"/>
            <p:cNvSpPr/>
            <p:nvPr/>
          </p:nvSpPr>
          <p:spPr>
            <a:xfrm>
              <a:off x="-1" y="181397"/>
              <a:ext cx="121180" cy="271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13282" y="5923"/>
                  </a:moveTo>
                  <a:lnTo>
                    <a:pt x="12477" y="5864"/>
                  </a:lnTo>
                  <a:lnTo>
                    <a:pt x="11805" y="5805"/>
                  </a:lnTo>
                  <a:lnTo>
                    <a:pt x="11139" y="5626"/>
                  </a:lnTo>
                  <a:lnTo>
                    <a:pt x="10599" y="5444"/>
                  </a:lnTo>
                  <a:lnTo>
                    <a:pt x="10065" y="5147"/>
                  </a:lnTo>
                  <a:lnTo>
                    <a:pt x="9662" y="4847"/>
                  </a:lnTo>
                  <a:lnTo>
                    <a:pt x="9525" y="4547"/>
                  </a:lnTo>
                  <a:lnTo>
                    <a:pt x="9393" y="4189"/>
                  </a:lnTo>
                  <a:lnTo>
                    <a:pt x="9525" y="3830"/>
                  </a:lnTo>
                  <a:lnTo>
                    <a:pt x="9662" y="3530"/>
                  </a:lnTo>
                  <a:lnTo>
                    <a:pt x="10065" y="3231"/>
                  </a:lnTo>
                  <a:lnTo>
                    <a:pt x="11139" y="2752"/>
                  </a:lnTo>
                  <a:lnTo>
                    <a:pt x="11805" y="2634"/>
                  </a:lnTo>
                  <a:lnTo>
                    <a:pt x="12477" y="2513"/>
                  </a:lnTo>
                  <a:lnTo>
                    <a:pt x="13282" y="2454"/>
                  </a:lnTo>
                  <a:lnTo>
                    <a:pt x="14086" y="2513"/>
                  </a:lnTo>
                  <a:lnTo>
                    <a:pt x="14758" y="2634"/>
                  </a:lnTo>
                  <a:lnTo>
                    <a:pt x="15430" y="2752"/>
                  </a:lnTo>
                  <a:lnTo>
                    <a:pt x="15964" y="2992"/>
                  </a:lnTo>
                  <a:lnTo>
                    <a:pt x="16504" y="3231"/>
                  </a:lnTo>
                  <a:lnTo>
                    <a:pt x="16907" y="3530"/>
                  </a:lnTo>
                  <a:lnTo>
                    <a:pt x="17039" y="3830"/>
                  </a:lnTo>
                  <a:lnTo>
                    <a:pt x="17176" y="4189"/>
                  </a:lnTo>
                  <a:lnTo>
                    <a:pt x="17039" y="4547"/>
                  </a:lnTo>
                  <a:lnTo>
                    <a:pt x="16907" y="4847"/>
                  </a:lnTo>
                  <a:lnTo>
                    <a:pt x="16504" y="5147"/>
                  </a:lnTo>
                  <a:lnTo>
                    <a:pt x="15964" y="5444"/>
                  </a:lnTo>
                  <a:lnTo>
                    <a:pt x="15430" y="5626"/>
                  </a:lnTo>
                  <a:lnTo>
                    <a:pt x="14758" y="5805"/>
                  </a:lnTo>
                  <a:lnTo>
                    <a:pt x="14086" y="5864"/>
                  </a:lnTo>
                  <a:lnTo>
                    <a:pt x="13282" y="5923"/>
                  </a:lnTo>
                  <a:close/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130233" y="30"/>
              <a:ext cx="378588" cy="478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8680"/>
                  </a:moveTo>
                  <a:lnTo>
                    <a:pt x="2663" y="18680"/>
                  </a:lnTo>
                  <a:lnTo>
                    <a:pt x="3521" y="19019"/>
                  </a:lnTo>
                  <a:lnTo>
                    <a:pt x="4724" y="19427"/>
                  </a:lnTo>
                  <a:lnTo>
                    <a:pt x="6268" y="19903"/>
                  </a:lnTo>
                  <a:lnTo>
                    <a:pt x="7988" y="20412"/>
                  </a:lnTo>
                  <a:lnTo>
                    <a:pt x="9834" y="20854"/>
                  </a:lnTo>
                  <a:lnTo>
                    <a:pt x="10779" y="21058"/>
                  </a:lnTo>
                  <a:lnTo>
                    <a:pt x="11724" y="21226"/>
                  </a:lnTo>
                  <a:lnTo>
                    <a:pt x="12625" y="21396"/>
                  </a:lnTo>
                  <a:lnTo>
                    <a:pt x="13526" y="21498"/>
                  </a:lnTo>
                  <a:lnTo>
                    <a:pt x="14342" y="21567"/>
                  </a:lnTo>
                  <a:lnTo>
                    <a:pt x="15159" y="21600"/>
                  </a:lnTo>
                  <a:lnTo>
                    <a:pt x="16532" y="21600"/>
                  </a:lnTo>
                  <a:lnTo>
                    <a:pt x="17262" y="21567"/>
                  </a:lnTo>
                  <a:lnTo>
                    <a:pt x="17950" y="21498"/>
                  </a:lnTo>
                  <a:lnTo>
                    <a:pt x="18551" y="21363"/>
                  </a:lnTo>
                  <a:lnTo>
                    <a:pt x="18851" y="21295"/>
                  </a:lnTo>
                  <a:lnTo>
                    <a:pt x="19066" y="21226"/>
                  </a:lnTo>
                  <a:lnTo>
                    <a:pt x="19281" y="21124"/>
                  </a:lnTo>
                  <a:lnTo>
                    <a:pt x="19452" y="20989"/>
                  </a:lnTo>
                  <a:lnTo>
                    <a:pt x="19539" y="20854"/>
                  </a:lnTo>
                  <a:lnTo>
                    <a:pt x="19625" y="20684"/>
                  </a:lnTo>
                  <a:lnTo>
                    <a:pt x="19754" y="19698"/>
                  </a:lnTo>
                  <a:lnTo>
                    <a:pt x="19712" y="19461"/>
                  </a:lnTo>
                  <a:lnTo>
                    <a:pt x="19625" y="19257"/>
                  </a:lnTo>
                  <a:lnTo>
                    <a:pt x="19452" y="19054"/>
                  </a:lnTo>
                  <a:lnTo>
                    <a:pt x="19195" y="18883"/>
                  </a:lnTo>
                  <a:lnTo>
                    <a:pt x="19410" y="18850"/>
                  </a:lnTo>
                  <a:lnTo>
                    <a:pt x="19840" y="18713"/>
                  </a:lnTo>
                  <a:lnTo>
                    <a:pt x="20011" y="18578"/>
                  </a:lnTo>
                  <a:lnTo>
                    <a:pt x="20140" y="18441"/>
                  </a:lnTo>
                  <a:lnTo>
                    <a:pt x="20269" y="18273"/>
                  </a:lnTo>
                  <a:lnTo>
                    <a:pt x="20355" y="18068"/>
                  </a:lnTo>
                  <a:lnTo>
                    <a:pt x="20397" y="17899"/>
                  </a:lnTo>
                  <a:lnTo>
                    <a:pt x="20526" y="16676"/>
                  </a:lnTo>
                  <a:lnTo>
                    <a:pt x="20526" y="16370"/>
                  </a:lnTo>
                  <a:lnTo>
                    <a:pt x="20484" y="16200"/>
                  </a:lnTo>
                  <a:lnTo>
                    <a:pt x="20397" y="16065"/>
                  </a:lnTo>
                  <a:lnTo>
                    <a:pt x="20182" y="15827"/>
                  </a:lnTo>
                  <a:lnTo>
                    <a:pt x="19925" y="15623"/>
                  </a:lnTo>
                  <a:lnTo>
                    <a:pt x="20140" y="15590"/>
                  </a:lnTo>
                  <a:lnTo>
                    <a:pt x="20313" y="15521"/>
                  </a:lnTo>
                  <a:lnTo>
                    <a:pt x="20484" y="15419"/>
                  </a:lnTo>
                  <a:lnTo>
                    <a:pt x="20655" y="15283"/>
                  </a:lnTo>
                  <a:lnTo>
                    <a:pt x="20784" y="15147"/>
                  </a:lnTo>
                  <a:lnTo>
                    <a:pt x="20870" y="15012"/>
                  </a:lnTo>
                  <a:lnTo>
                    <a:pt x="20956" y="14842"/>
                  </a:lnTo>
                  <a:lnTo>
                    <a:pt x="20999" y="14638"/>
                  </a:lnTo>
                  <a:lnTo>
                    <a:pt x="21127" y="13449"/>
                  </a:lnTo>
                  <a:lnTo>
                    <a:pt x="21127" y="13110"/>
                  </a:lnTo>
                  <a:lnTo>
                    <a:pt x="21085" y="12940"/>
                  </a:lnTo>
                  <a:lnTo>
                    <a:pt x="20999" y="12803"/>
                  </a:lnTo>
                  <a:lnTo>
                    <a:pt x="20912" y="12668"/>
                  </a:lnTo>
                  <a:lnTo>
                    <a:pt x="20655" y="12464"/>
                  </a:lnTo>
                  <a:lnTo>
                    <a:pt x="20484" y="12363"/>
                  </a:lnTo>
                  <a:lnTo>
                    <a:pt x="20655" y="12328"/>
                  </a:lnTo>
                  <a:lnTo>
                    <a:pt x="20828" y="12226"/>
                  </a:lnTo>
                  <a:lnTo>
                    <a:pt x="20999" y="12124"/>
                  </a:lnTo>
                  <a:lnTo>
                    <a:pt x="21127" y="12022"/>
                  </a:lnTo>
                  <a:lnTo>
                    <a:pt x="21256" y="11887"/>
                  </a:lnTo>
                  <a:lnTo>
                    <a:pt x="21343" y="11750"/>
                  </a:lnTo>
                  <a:lnTo>
                    <a:pt x="21385" y="11582"/>
                  </a:lnTo>
                  <a:lnTo>
                    <a:pt x="21429" y="11412"/>
                  </a:lnTo>
                  <a:lnTo>
                    <a:pt x="21600" y="10188"/>
                  </a:lnTo>
                  <a:lnTo>
                    <a:pt x="21558" y="10018"/>
                  </a:lnTo>
                  <a:lnTo>
                    <a:pt x="21514" y="9850"/>
                  </a:lnTo>
                  <a:lnTo>
                    <a:pt x="21429" y="9713"/>
                  </a:lnTo>
                  <a:lnTo>
                    <a:pt x="21343" y="9578"/>
                  </a:lnTo>
                  <a:lnTo>
                    <a:pt x="21214" y="9441"/>
                  </a:lnTo>
                  <a:lnTo>
                    <a:pt x="21043" y="9339"/>
                  </a:lnTo>
                  <a:lnTo>
                    <a:pt x="20655" y="9136"/>
                  </a:lnTo>
                  <a:lnTo>
                    <a:pt x="20226" y="8965"/>
                  </a:lnTo>
                  <a:lnTo>
                    <a:pt x="19712" y="8830"/>
                  </a:lnTo>
                  <a:lnTo>
                    <a:pt x="19153" y="8728"/>
                  </a:lnTo>
                  <a:lnTo>
                    <a:pt x="18594" y="8660"/>
                  </a:lnTo>
                  <a:lnTo>
                    <a:pt x="17391" y="8525"/>
                  </a:lnTo>
                  <a:lnTo>
                    <a:pt x="15545" y="8388"/>
                  </a:lnTo>
                  <a:lnTo>
                    <a:pt x="13355" y="8286"/>
                  </a:lnTo>
                  <a:lnTo>
                    <a:pt x="11123" y="8185"/>
                  </a:lnTo>
                  <a:lnTo>
                    <a:pt x="11422" y="7777"/>
                  </a:lnTo>
                  <a:lnTo>
                    <a:pt x="11680" y="7302"/>
                  </a:lnTo>
                  <a:lnTo>
                    <a:pt x="11937" y="6793"/>
                  </a:lnTo>
                  <a:lnTo>
                    <a:pt x="12110" y="6249"/>
                  </a:lnTo>
                  <a:lnTo>
                    <a:pt x="12281" y="5705"/>
                  </a:lnTo>
                  <a:lnTo>
                    <a:pt x="12454" y="5128"/>
                  </a:lnTo>
                  <a:lnTo>
                    <a:pt x="12625" y="4008"/>
                  </a:lnTo>
                  <a:lnTo>
                    <a:pt x="12754" y="2988"/>
                  </a:lnTo>
                  <a:lnTo>
                    <a:pt x="12840" y="2139"/>
                  </a:lnTo>
                  <a:lnTo>
                    <a:pt x="12840" y="1120"/>
                  </a:lnTo>
                  <a:lnTo>
                    <a:pt x="12711" y="848"/>
                  </a:lnTo>
                  <a:lnTo>
                    <a:pt x="12583" y="644"/>
                  </a:lnTo>
                  <a:lnTo>
                    <a:pt x="12368" y="441"/>
                  </a:lnTo>
                  <a:lnTo>
                    <a:pt x="12110" y="237"/>
                  </a:lnTo>
                  <a:lnTo>
                    <a:pt x="11809" y="135"/>
                  </a:lnTo>
                  <a:lnTo>
                    <a:pt x="11465" y="33"/>
                  </a:lnTo>
                  <a:lnTo>
                    <a:pt x="11123" y="0"/>
                  </a:lnTo>
                  <a:lnTo>
                    <a:pt x="10477" y="33"/>
                  </a:lnTo>
                  <a:lnTo>
                    <a:pt x="10049" y="102"/>
                  </a:lnTo>
                  <a:lnTo>
                    <a:pt x="9705" y="204"/>
                  </a:lnTo>
                  <a:lnTo>
                    <a:pt x="9448" y="305"/>
                  </a:lnTo>
                  <a:lnTo>
                    <a:pt x="8760" y="2037"/>
                  </a:lnTo>
                  <a:lnTo>
                    <a:pt x="8416" y="2818"/>
                  </a:lnTo>
                  <a:lnTo>
                    <a:pt x="8072" y="3532"/>
                  </a:lnTo>
                  <a:lnTo>
                    <a:pt x="7730" y="4177"/>
                  </a:lnTo>
                  <a:lnTo>
                    <a:pt x="7386" y="4721"/>
                  </a:lnTo>
                  <a:lnTo>
                    <a:pt x="7085" y="5128"/>
                  </a:lnTo>
                  <a:lnTo>
                    <a:pt x="6827" y="5468"/>
                  </a:lnTo>
                  <a:lnTo>
                    <a:pt x="5840" y="6249"/>
                  </a:lnTo>
                  <a:lnTo>
                    <a:pt x="4422" y="7302"/>
                  </a:lnTo>
                  <a:lnTo>
                    <a:pt x="2534" y="8660"/>
                  </a:lnTo>
                  <a:lnTo>
                    <a:pt x="0" y="8660"/>
                  </a:lnTo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81" name="Shape 81"/>
          <p:cNvSpPr>
            <a:spLocks noGrp="1"/>
          </p:cNvSpPr>
          <p:nvPr>
            <p:ph type="sldNum" sz="quarter" idx="2"/>
          </p:nvPr>
        </p:nvSpPr>
        <p:spPr>
          <a:xfrm>
            <a:off x="8336418" y="4655682"/>
            <a:ext cx="365066" cy="3606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+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407149" y="407074"/>
            <a:ext cx="8329802" cy="4329302"/>
          </a:xfrm>
          <a:prstGeom prst="rect">
            <a:avLst/>
          </a:prstGeom>
          <a:solidFill>
            <a:srgbClr val="DDDDDD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89" name="Shape 89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90" name="Shape 90"/>
          <p:cNvSpPr/>
          <p:nvPr/>
        </p:nvSpPr>
        <p:spPr>
          <a:xfrm>
            <a:off x="1812100" y="271400"/>
            <a:ext cx="1054201" cy="1054201"/>
          </a:xfrm>
          <a:prstGeom prst="ellipse">
            <a:avLst/>
          </a:prstGeom>
          <a:solidFill>
            <a:schemeClr val="accent3">
              <a:satOff val="-5842"/>
              <a:lumOff val="13382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91" name="Shape 91"/>
          <p:cNvSpPr/>
          <p:nvPr/>
        </p:nvSpPr>
        <p:spPr>
          <a:xfrm>
            <a:off x="228599" y="2887249"/>
            <a:ext cx="605402" cy="605401"/>
          </a:xfrm>
          <a:prstGeom prst="ellipse">
            <a:avLst/>
          </a:prstGeom>
          <a:solidFill>
            <a:schemeClr val="accent3">
              <a:lumOff val="-9294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92" name="Shape 92"/>
          <p:cNvSpPr/>
          <p:nvPr/>
        </p:nvSpPr>
        <p:spPr>
          <a:xfrm>
            <a:off x="7847949" y="4168078"/>
            <a:ext cx="1097701" cy="1097701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93" name="Shape 93"/>
          <p:cNvSpPr/>
          <p:nvPr/>
        </p:nvSpPr>
        <p:spPr>
          <a:xfrm>
            <a:off x="91938" y="2887249"/>
            <a:ext cx="93901" cy="93901"/>
          </a:xfrm>
          <a:prstGeom prst="ellipse">
            <a:avLst/>
          </a:prstGeom>
          <a:solidFill>
            <a:srgbClr val="DDDDDD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94" name="Shape 94"/>
          <p:cNvSpPr>
            <a:spLocks noGrp="1"/>
          </p:cNvSpPr>
          <p:nvPr>
            <p:ph type="title"/>
          </p:nvPr>
        </p:nvSpPr>
        <p:spPr>
          <a:xfrm>
            <a:off x="144074" y="559475"/>
            <a:ext cx="2142002" cy="2630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Click to add title</a:t>
            </a:r>
          </a:p>
        </p:txBody>
      </p:sp>
      <p:sp>
        <p:nvSpPr>
          <p:cNvPr id="95" name="Shape 95"/>
          <p:cNvSpPr>
            <a:spLocks noGrp="1"/>
          </p:cNvSpPr>
          <p:nvPr>
            <p:ph type="body" sz="half" idx="1"/>
          </p:nvPr>
        </p:nvSpPr>
        <p:spPr>
          <a:xfrm>
            <a:off x="2901875" y="1033400"/>
            <a:ext cx="5292300" cy="32673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Click to add text</a:t>
            </a:r>
          </a:p>
        </p:txBody>
      </p:sp>
      <p:sp>
        <p:nvSpPr>
          <p:cNvPr id="96" name="Shape 96"/>
          <p:cNvSpPr>
            <a:spLocks noGrp="1"/>
          </p:cNvSpPr>
          <p:nvPr>
            <p:ph type="sldNum" sz="quarter" idx="2"/>
          </p:nvPr>
        </p:nvSpPr>
        <p:spPr>
          <a:xfrm>
            <a:off x="8214267" y="4536603"/>
            <a:ext cx="365066" cy="36065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407149" y="407074"/>
            <a:ext cx="8329802" cy="4329302"/>
          </a:xfrm>
          <a:prstGeom prst="rect">
            <a:avLst/>
          </a:prstGeom>
          <a:solidFill>
            <a:srgbClr val="DEE9F2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-167025" y="559475"/>
            <a:ext cx="2630400" cy="2630400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05" name="Shape 105"/>
          <p:cNvSpPr/>
          <p:nvPr/>
        </p:nvSpPr>
        <p:spPr>
          <a:xfrm>
            <a:off x="1812100" y="271400"/>
            <a:ext cx="1054201" cy="1054201"/>
          </a:xfrm>
          <a:prstGeom prst="ellipse">
            <a:avLst/>
          </a:prstGeom>
          <a:solidFill>
            <a:srgbClr val="FFB600">
              <a:alpha val="7962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1704596" y="-129655"/>
            <a:ext cx="300901" cy="300901"/>
          </a:xfrm>
          <a:prstGeom prst="ellipse">
            <a:avLst/>
          </a:prstGeom>
          <a:solidFill>
            <a:srgbClr val="FF9755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07" name="Shape 107"/>
          <p:cNvSpPr/>
          <p:nvPr/>
        </p:nvSpPr>
        <p:spPr>
          <a:xfrm>
            <a:off x="228599" y="2887249"/>
            <a:ext cx="605402" cy="605401"/>
          </a:xfrm>
          <a:prstGeom prst="ellipse">
            <a:avLst/>
          </a:prstGeom>
          <a:solidFill>
            <a:srgbClr val="FC4540">
              <a:alpha val="7885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08" name="Shape 108"/>
          <p:cNvSpPr/>
          <p:nvPr/>
        </p:nvSpPr>
        <p:spPr>
          <a:xfrm>
            <a:off x="1522902" y="316285"/>
            <a:ext cx="213001" cy="213001"/>
          </a:xfrm>
          <a:prstGeom prst="ellipse">
            <a:avLst/>
          </a:prstGeom>
          <a:solidFill>
            <a:srgbClr val="FC406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09" name="Shape 109"/>
          <p:cNvSpPr/>
          <p:nvPr/>
        </p:nvSpPr>
        <p:spPr>
          <a:xfrm>
            <a:off x="7847949" y="4168078"/>
            <a:ext cx="1097701" cy="1097701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10" name="Shape 110"/>
          <p:cNvSpPr/>
          <p:nvPr/>
        </p:nvSpPr>
        <p:spPr>
          <a:xfrm>
            <a:off x="8507493" y="2981145"/>
            <a:ext cx="774601" cy="774601"/>
          </a:xfrm>
          <a:prstGeom prst="ellipse">
            <a:avLst/>
          </a:prstGeom>
          <a:solidFill>
            <a:srgbClr val="FFB600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11" name="Shape 111"/>
          <p:cNvSpPr/>
          <p:nvPr/>
        </p:nvSpPr>
        <p:spPr>
          <a:xfrm>
            <a:off x="8094101" y="3973939"/>
            <a:ext cx="413401" cy="413401"/>
          </a:xfrm>
          <a:prstGeom prst="ellipse">
            <a:avLst/>
          </a:prstGeom>
          <a:solidFill>
            <a:srgbClr val="FC4540">
              <a:alpha val="7885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12" name="Shape 112"/>
          <p:cNvSpPr/>
          <p:nvPr/>
        </p:nvSpPr>
        <p:spPr>
          <a:xfrm>
            <a:off x="8622048" y="3872634"/>
            <a:ext cx="213001" cy="213001"/>
          </a:xfrm>
          <a:prstGeom prst="ellipse">
            <a:avLst/>
          </a:prstGeom>
          <a:solidFill>
            <a:srgbClr val="FF9755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7550022" y="4801658"/>
            <a:ext cx="213001" cy="213001"/>
          </a:xfrm>
          <a:prstGeom prst="ellipse">
            <a:avLst/>
          </a:prstGeom>
          <a:solidFill>
            <a:srgbClr val="FFB600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14" name="Shape 114"/>
          <p:cNvSpPr/>
          <p:nvPr/>
        </p:nvSpPr>
        <p:spPr>
          <a:xfrm>
            <a:off x="7325661" y="4674666"/>
            <a:ext cx="93901" cy="93901"/>
          </a:xfrm>
          <a:prstGeom prst="ellipse">
            <a:avLst/>
          </a:prstGeom>
          <a:solidFill>
            <a:srgbClr val="02BDC7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91938" y="2887249"/>
            <a:ext cx="93901" cy="93901"/>
          </a:xfrm>
          <a:prstGeom prst="ellipse">
            <a:avLst/>
          </a:prstGeom>
          <a:solidFill>
            <a:srgbClr val="FFB600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116" name="Shape 116"/>
          <p:cNvSpPr/>
          <p:nvPr/>
        </p:nvSpPr>
        <p:spPr>
          <a:xfrm>
            <a:off x="8726431" y="3200085"/>
            <a:ext cx="336726" cy="336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8" y="5416"/>
                </a:moveTo>
                <a:lnTo>
                  <a:pt x="19139" y="5187"/>
                </a:lnTo>
                <a:lnTo>
                  <a:pt x="19402" y="5056"/>
                </a:lnTo>
                <a:lnTo>
                  <a:pt x="19697" y="4956"/>
                </a:lnTo>
                <a:lnTo>
                  <a:pt x="19960" y="4892"/>
                </a:lnTo>
                <a:lnTo>
                  <a:pt x="20255" y="4825"/>
                </a:lnTo>
                <a:lnTo>
                  <a:pt x="20550" y="4695"/>
                </a:lnTo>
                <a:lnTo>
                  <a:pt x="20813" y="4530"/>
                </a:lnTo>
                <a:lnTo>
                  <a:pt x="21108" y="4300"/>
                </a:lnTo>
                <a:lnTo>
                  <a:pt x="21339" y="4038"/>
                </a:lnTo>
                <a:lnTo>
                  <a:pt x="21469" y="3742"/>
                </a:lnTo>
                <a:lnTo>
                  <a:pt x="21568" y="3414"/>
                </a:lnTo>
                <a:lnTo>
                  <a:pt x="21600" y="3053"/>
                </a:lnTo>
                <a:lnTo>
                  <a:pt x="21568" y="2758"/>
                </a:lnTo>
                <a:lnTo>
                  <a:pt x="21535" y="2461"/>
                </a:lnTo>
                <a:lnTo>
                  <a:pt x="21437" y="2200"/>
                </a:lnTo>
                <a:lnTo>
                  <a:pt x="21305" y="1903"/>
                </a:lnTo>
                <a:lnTo>
                  <a:pt x="21174" y="1674"/>
                </a:lnTo>
                <a:lnTo>
                  <a:pt x="21010" y="1411"/>
                </a:lnTo>
                <a:lnTo>
                  <a:pt x="20845" y="1182"/>
                </a:lnTo>
                <a:lnTo>
                  <a:pt x="20648" y="952"/>
                </a:lnTo>
                <a:lnTo>
                  <a:pt x="20419" y="755"/>
                </a:lnTo>
                <a:lnTo>
                  <a:pt x="20189" y="590"/>
                </a:lnTo>
                <a:lnTo>
                  <a:pt x="19926" y="426"/>
                </a:lnTo>
                <a:lnTo>
                  <a:pt x="19664" y="263"/>
                </a:lnTo>
                <a:lnTo>
                  <a:pt x="19402" y="164"/>
                </a:lnTo>
                <a:lnTo>
                  <a:pt x="19105" y="66"/>
                </a:lnTo>
                <a:lnTo>
                  <a:pt x="18844" y="32"/>
                </a:lnTo>
                <a:lnTo>
                  <a:pt x="18547" y="0"/>
                </a:lnTo>
                <a:lnTo>
                  <a:pt x="18187" y="32"/>
                </a:lnTo>
                <a:lnTo>
                  <a:pt x="17858" y="131"/>
                </a:lnTo>
                <a:lnTo>
                  <a:pt x="17563" y="263"/>
                </a:lnTo>
                <a:lnTo>
                  <a:pt x="17300" y="492"/>
                </a:lnTo>
                <a:lnTo>
                  <a:pt x="17070" y="755"/>
                </a:lnTo>
                <a:lnTo>
                  <a:pt x="16907" y="1050"/>
                </a:lnTo>
                <a:lnTo>
                  <a:pt x="16808" y="1313"/>
                </a:lnTo>
                <a:lnTo>
                  <a:pt x="16742" y="1608"/>
                </a:lnTo>
                <a:lnTo>
                  <a:pt x="16644" y="1903"/>
                </a:lnTo>
                <a:lnTo>
                  <a:pt x="16545" y="2166"/>
                </a:lnTo>
                <a:lnTo>
                  <a:pt x="16413" y="2461"/>
                </a:lnTo>
                <a:lnTo>
                  <a:pt x="16184" y="2692"/>
                </a:lnTo>
                <a:lnTo>
                  <a:pt x="15823" y="3053"/>
                </a:lnTo>
                <a:lnTo>
                  <a:pt x="15494" y="3282"/>
                </a:lnTo>
                <a:lnTo>
                  <a:pt x="15199" y="3414"/>
                </a:lnTo>
                <a:lnTo>
                  <a:pt x="14936" y="3479"/>
                </a:lnTo>
                <a:lnTo>
                  <a:pt x="14675" y="3479"/>
                </a:lnTo>
                <a:lnTo>
                  <a:pt x="14444" y="3414"/>
                </a:lnTo>
                <a:lnTo>
                  <a:pt x="14215" y="3250"/>
                </a:lnTo>
                <a:lnTo>
                  <a:pt x="13984" y="3085"/>
                </a:lnTo>
                <a:lnTo>
                  <a:pt x="13755" y="2822"/>
                </a:lnTo>
                <a:lnTo>
                  <a:pt x="13525" y="2561"/>
                </a:lnTo>
                <a:lnTo>
                  <a:pt x="13033" y="1903"/>
                </a:lnTo>
                <a:lnTo>
                  <a:pt x="12441" y="1182"/>
                </a:lnTo>
                <a:lnTo>
                  <a:pt x="12114" y="787"/>
                </a:lnTo>
                <a:lnTo>
                  <a:pt x="11752" y="394"/>
                </a:lnTo>
                <a:lnTo>
                  <a:pt x="11555" y="229"/>
                </a:lnTo>
                <a:lnTo>
                  <a:pt x="11293" y="98"/>
                </a:lnTo>
                <a:lnTo>
                  <a:pt x="11064" y="32"/>
                </a:lnTo>
                <a:lnTo>
                  <a:pt x="10801" y="0"/>
                </a:lnTo>
                <a:lnTo>
                  <a:pt x="10669" y="32"/>
                </a:lnTo>
                <a:lnTo>
                  <a:pt x="10472" y="131"/>
                </a:lnTo>
                <a:lnTo>
                  <a:pt x="9848" y="492"/>
                </a:lnTo>
                <a:lnTo>
                  <a:pt x="9486" y="722"/>
                </a:lnTo>
                <a:lnTo>
                  <a:pt x="9093" y="1018"/>
                </a:lnTo>
                <a:lnTo>
                  <a:pt x="8667" y="1313"/>
                </a:lnTo>
                <a:lnTo>
                  <a:pt x="8272" y="1674"/>
                </a:lnTo>
                <a:lnTo>
                  <a:pt x="7911" y="2035"/>
                </a:lnTo>
                <a:lnTo>
                  <a:pt x="7583" y="2429"/>
                </a:lnTo>
                <a:lnTo>
                  <a:pt x="7320" y="2822"/>
                </a:lnTo>
                <a:lnTo>
                  <a:pt x="7222" y="3021"/>
                </a:lnTo>
                <a:lnTo>
                  <a:pt x="7156" y="3250"/>
                </a:lnTo>
                <a:lnTo>
                  <a:pt x="7091" y="3447"/>
                </a:lnTo>
                <a:lnTo>
                  <a:pt x="7058" y="3643"/>
                </a:lnTo>
                <a:lnTo>
                  <a:pt x="7058" y="3840"/>
                </a:lnTo>
                <a:lnTo>
                  <a:pt x="7091" y="4071"/>
                </a:lnTo>
                <a:lnTo>
                  <a:pt x="7156" y="4267"/>
                </a:lnTo>
                <a:lnTo>
                  <a:pt x="7254" y="4464"/>
                </a:lnTo>
                <a:lnTo>
                  <a:pt x="7386" y="4661"/>
                </a:lnTo>
                <a:lnTo>
                  <a:pt x="7551" y="4858"/>
                </a:lnTo>
                <a:lnTo>
                  <a:pt x="7812" y="5056"/>
                </a:lnTo>
                <a:lnTo>
                  <a:pt x="8338" y="5317"/>
                </a:lnTo>
                <a:lnTo>
                  <a:pt x="8928" y="5450"/>
                </a:lnTo>
                <a:lnTo>
                  <a:pt x="9225" y="5580"/>
                </a:lnTo>
                <a:lnTo>
                  <a:pt x="9486" y="5712"/>
                </a:lnTo>
                <a:lnTo>
                  <a:pt x="9749" y="5942"/>
                </a:lnTo>
                <a:lnTo>
                  <a:pt x="9980" y="6204"/>
                </a:lnTo>
                <a:lnTo>
                  <a:pt x="10111" y="6500"/>
                </a:lnTo>
                <a:lnTo>
                  <a:pt x="10209" y="6828"/>
                </a:lnTo>
                <a:lnTo>
                  <a:pt x="10243" y="7222"/>
                </a:lnTo>
                <a:lnTo>
                  <a:pt x="10209" y="7485"/>
                </a:lnTo>
                <a:lnTo>
                  <a:pt x="10177" y="7780"/>
                </a:lnTo>
                <a:lnTo>
                  <a:pt x="9980" y="8306"/>
                </a:lnTo>
                <a:lnTo>
                  <a:pt x="9848" y="8567"/>
                </a:lnTo>
                <a:lnTo>
                  <a:pt x="9685" y="8830"/>
                </a:lnTo>
                <a:lnTo>
                  <a:pt x="9486" y="9061"/>
                </a:lnTo>
                <a:lnTo>
                  <a:pt x="9290" y="9290"/>
                </a:lnTo>
                <a:lnTo>
                  <a:pt x="9061" y="9486"/>
                </a:lnTo>
                <a:lnTo>
                  <a:pt x="8830" y="9685"/>
                </a:lnTo>
                <a:lnTo>
                  <a:pt x="8601" y="9815"/>
                </a:lnTo>
                <a:lnTo>
                  <a:pt x="8338" y="9980"/>
                </a:lnTo>
                <a:lnTo>
                  <a:pt x="8075" y="10078"/>
                </a:lnTo>
                <a:lnTo>
                  <a:pt x="7780" y="10177"/>
                </a:lnTo>
                <a:lnTo>
                  <a:pt x="7485" y="10209"/>
                </a:lnTo>
                <a:lnTo>
                  <a:pt x="7222" y="10243"/>
                </a:lnTo>
                <a:lnTo>
                  <a:pt x="6861" y="10209"/>
                </a:lnTo>
                <a:lnTo>
                  <a:pt x="6533" y="10111"/>
                </a:lnTo>
                <a:lnTo>
                  <a:pt x="6204" y="9980"/>
                </a:lnTo>
                <a:lnTo>
                  <a:pt x="5942" y="9749"/>
                </a:lnTo>
                <a:lnTo>
                  <a:pt x="5712" y="9486"/>
                </a:lnTo>
                <a:lnTo>
                  <a:pt x="5548" y="9191"/>
                </a:lnTo>
                <a:lnTo>
                  <a:pt x="5351" y="8601"/>
                </a:lnTo>
                <a:lnTo>
                  <a:pt x="5285" y="8338"/>
                </a:lnTo>
                <a:lnTo>
                  <a:pt x="5187" y="8075"/>
                </a:lnTo>
                <a:lnTo>
                  <a:pt x="5056" y="7812"/>
                </a:lnTo>
                <a:lnTo>
                  <a:pt x="4858" y="7550"/>
                </a:lnTo>
                <a:lnTo>
                  <a:pt x="4661" y="7386"/>
                </a:lnTo>
                <a:lnTo>
                  <a:pt x="4464" y="7254"/>
                </a:lnTo>
                <a:lnTo>
                  <a:pt x="4267" y="7156"/>
                </a:lnTo>
                <a:lnTo>
                  <a:pt x="4071" y="7091"/>
                </a:lnTo>
                <a:lnTo>
                  <a:pt x="3840" y="7058"/>
                </a:lnTo>
                <a:lnTo>
                  <a:pt x="3643" y="7058"/>
                </a:lnTo>
                <a:lnTo>
                  <a:pt x="3447" y="7091"/>
                </a:lnTo>
                <a:lnTo>
                  <a:pt x="3250" y="7156"/>
                </a:lnTo>
                <a:lnTo>
                  <a:pt x="3021" y="7222"/>
                </a:lnTo>
                <a:lnTo>
                  <a:pt x="2822" y="7320"/>
                </a:lnTo>
                <a:lnTo>
                  <a:pt x="2429" y="7583"/>
                </a:lnTo>
                <a:lnTo>
                  <a:pt x="2035" y="7911"/>
                </a:lnTo>
                <a:lnTo>
                  <a:pt x="1674" y="8272"/>
                </a:lnTo>
                <a:lnTo>
                  <a:pt x="1313" y="8667"/>
                </a:lnTo>
                <a:lnTo>
                  <a:pt x="1018" y="9093"/>
                </a:lnTo>
                <a:lnTo>
                  <a:pt x="722" y="9486"/>
                </a:lnTo>
                <a:lnTo>
                  <a:pt x="492" y="9848"/>
                </a:lnTo>
                <a:lnTo>
                  <a:pt x="131" y="10472"/>
                </a:lnTo>
                <a:lnTo>
                  <a:pt x="32" y="10669"/>
                </a:lnTo>
                <a:lnTo>
                  <a:pt x="0" y="10801"/>
                </a:lnTo>
                <a:lnTo>
                  <a:pt x="32" y="11062"/>
                </a:lnTo>
                <a:lnTo>
                  <a:pt x="98" y="11293"/>
                </a:lnTo>
                <a:lnTo>
                  <a:pt x="229" y="11555"/>
                </a:lnTo>
                <a:lnTo>
                  <a:pt x="394" y="11752"/>
                </a:lnTo>
                <a:lnTo>
                  <a:pt x="787" y="12114"/>
                </a:lnTo>
                <a:lnTo>
                  <a:pt x="1182" y="12441"/>
                </a:lnTo>
                <a:lnTo>
                  <a:pt x="1903" y="13033"/>
                </a:lnTo>
                <a:lnTo>
                  <a:pt x="2561" y="13525"/>
                </a:lnTo>
                <a:lnTo>
                  <a:pt x="2822" y="13755"/>
                </a:lnTo>
                <a:lnTo>
                  <a:pt x="3085" y="13984"/>
                </a:lnTo>
                <a:lnTo>
                  <a:pt x="3250" y="14215"/>
                </a:lnTo>
                <a:lnTo>
                  <a:pt x="3414" y="14444"/>
                </a:lnTo>
                <a:lnTo>
                  <a:pt x="3480" y="14675"/>
                </a:lnTo>
                <a:lnTo>
                  <a:pt x="3480" y="14936"/>
                </a:lnTo>
                <a:lnTo>
                  <a:pt x="3414" y="15199"/>
                </a:lnTo>
                <a:lnTo>
                  <a:pt x="3282" y="15494"/>
                </a:lnTo>
                <a:lnTo>
                  <a:pt x="3053" y="15823"/>
                </a:lnTo>
                <a:lnTo>
                  <a:pt x="2463" y="16413"/>
                </a:lnTo>
                <a:lnTo>
                  <a:pt x="2200" y="16545"/>
                </a:lnTo>
                <a:lnTo>
                  <a:pt x="1903" y="16644"/>
                </a:lnTo>
                <a:lnTo>
                  <a:pt x="1642" y="16710"/>
                </a:lnTo>
                <a:lnTo>
                  <a:pt x="1345" y="16775"/>
                </a:lnTo>
                <a:lnTo>
                  <a:pt x="1050" y="16907"/>
                </a:lnTo>
                <a:lnTo>
                  <a:pt x="787" y="17070"/>
                </a:lnTo>
                <a:lnTo>
                  <a:pt x="492" y="17300"/>
                </a:lnTo>
                <a:lnTo>
                  <a:pt x="263" y="17563"/>
                </a:lnTo>
                <a:lnTo>
                  <a:pt x="131" y="17858"/>
                </a:lnTo>
                <a:lnTo>
                  <a:pt x="32" y="18186"/>
                </a:lnTo>
                <a:lnTo>
                  <a:pt x="0" y="18547"/>
                </a:lnTo>
                <a:lnTo>
                  <a:pt x="32" y="18844"/>
                </a:lnTo>
                <a:lnTo>
                  <a:pt x="66" y="19139"/>
                </a:lnTo>
                <a:lnTo>
                  <a:pt x="164" y="19402"/>
                </a:lnTo>
                <a:lnTo>
                  <a:pt x="295" y="19697"/>
                </a:lnTo>
                <a:lnTo>
                  <a:pt x="427" y="19926"/>
                </a:lnTo>
                <a:lnTo>
                  <a:pt x="590" y="20189"/>
                </a:lnTo>
                <a:lnTo>
                  <a:pt x="755" y="20419"/>
                </a:lnTo>
                <a:lnTo>
                  <a:pt x="952" y="20648"/>
                </a:lnTo>
                <a:lnTo>
                  <a:pt x="1182" y="20845"/>
                </a:lnTo>
                <a:lnTo>
                  <a:pt x="1411" y="21010"/>
                </a:lnTo>
                <a:lnTo>
                  <a:pt x="1937" y="21339"/>
                </a:lnTo>
                <a:lnTo>
                  <a:pt x="2200" y="21437"/>
                </a:lnTo>
                <a:lnTo>
                  <a:pt x="2495" y="21535"/>
                </a:lnTo>
                <a:lnTo>
                  <a:pt x="2758" y="21568"/>
                </a:lnTo>
                <a:lnTo>
                  <a:pt x="3053" y="21600"/>
                </a:lnTo>
                <a:lnTo>
                  <a:pt x="3414" y="21568"/>
                </a:lnTo>
                <a:lnTo>
                  <a:pt x="3742" y="21469"/>
                </a:lnTo>
                <a:lnTo>
                  <a:pt x="4038" y="21339"/>
                </a:lnTo>
                <a:lnTo>
                  <a:pt x="4300" y="21108"/>
                </a:lnTo>
                <a:lnTo>
                  <a:pt x="4530" y="20845"/>
                </a:lnTo>
                <a:lnTo>
                  <a:pt x="4695" y="20550"/>
                </a:lnTo>
                <a:lnTo>
                  <a:pt x="4793" y="20287"/>
                </a:lnTo>
                <a:lnTo>
                  <a:pt x="4858" y="19992"/>
                </a:lnTo>
                <a:lnTo>
                  <a:pt x="4958" y="19697"/>
                </a:lnTo>
                <a:lnTo>
                  <a:pt x="5056" y="19434"/>
                </a:lnTo>
                <a:lnTo>
                  <a:pt x="5187" y="19139"/>
                </a:lnTo>
                <a:lnTo>
                  <a:pt x="5416" y="18908"/>
                </a:lnTo>
                <a:lnTo>
                  <a:pt x="5777" y="18581"/>
                </a:lnTo>
                <a:lnTo>
                  <a:pt x="6106" y="18318"/>
                </a:lnTo>
                <a:lnTo>
                  <a:pt x="6401" y="18186"/>
                </a:lnTo>
                <a:lnTo>
                  <a:pt x="6664" y="18121"/>
                </a:lnTo>
                <a:lnTo>
                  <a:pt x="6927" y="18121"/>
                </a:lnTo>
                <a:lnTo>
                  <a:pt x="7156" y="18186"/>
                </a:lnTo>
                <a:lnTo>
                  <a:pt x="7386" y="18350"/>
                </a:lnTo>
                <a:lnTo>
                  <a:pt x="7616" y="18515"/>
                </a:lnTo>
                <a:lnTo>
                  <a:pt x="7846" y="18778"/>
                </a:lnTo>
                <a:lnTo>
                  <a:pt x="8075" y="19040"/>
                </a:lnTo>
                <a:lnTo>
                  <a:pt x="8569" y="19697"/>
                </a:lnTo>
                <a:lnTo>
                  <a:pt x="9159" y="20419"/>
                </a:lnTo>
                <a:lnTo>
                  <a:pt x="9486" y="20813"/>
                </a:lnTo>
                <a:lnTo>
                  <a:pt x="9848" y="21206"/>
                </a:lnTo>
                <a:lnTo>
                  <a:pt x="10046" y="21371"/>
                </a:lnTo>
                <a:lnTo>
                  <a:pt x="10307" y="21502"/>
                </a:lnTo>
                <a:lnTo>
                  <a:pt x="10538" y="21568"/>
                </a:lnTo>
                <a:lnTo>
                  <a:pt x="10801" y="21600"/>
                </a:lnTo>
                <a:lnTo>
                  <a:pt x="10931" y="21568"/>
                </a:lnTo>
                <a:lnTo>
                  <a:pt x="11128" y="21469"/>
                </a:lnTo>
                <a:lnTo>
                  <a:pt x="11752" y="21108"/>
                </a:lnTo>
                <a:lnTo>
                  <a:pt x="12114" y="20879"/>
                </a:lnTo>
                <a:lnTo>
                  <a:pt x="12507" y="20582"/>
                </a:lnTo>
                <a:lnTo>
                  <a:pt x="12934" y="20287"/>
                </a:lnTo>
                <a:lnTo>
                  <a:pt x="13328" y="19926"/>
                </a:lnTo>
                <a:lnTo>
                  <a:pt x="13689" y="19565"/>
                </a:lnTo>
                <a:lnTo>
                  <a:pt x="14017" y="19171"/>
                </a:lnTo>
                <a:lnTo>
                  <a:pt x="14280" y="18778"/>
                </a:lnTo>
                <a:lnTo>
                  <a:pt x="14378" y="18581"/>
                </a:lnTo>
                <a:lnTo>
                  <a:pt x="14444" y="18350"/>
                </a:lnTo>
                <a:lnTo>
                  <a:pt x="14510" y="18153"/>
                </a:lnTo>
                <a:lnTo>
                  <a:pt x="14542" y="17957"/>
                </a:lnTo>
                <a:lnTo>
                  <a:pt x="14542" y="17760"/>
                </a:lnTo>
                <a:lnTo>
                  <a:pt x="14510" y="17529"/>
                </a:lnTo>
                <a:lnTo>
                  <a:pt x="14444" y="17333"/>
                </a:lnTo>
                <a:lnTo>
                  <a:pt x="14346" y="17136"/>
                </a:lnTo>
                <a:lnTo>
                  <a:pt x="14215" y="16939"/>
                </a:lnTo>
                <a:lnTo>
                  <a:pt x="14050" y="16742"/>
                </a:lnTo>
                <a:lnTo>
                  <a:pt x="13788" y="16545"/>
                </a:lnTo>
                <a:lnTo>
                  <a:pt x="13525" y="16413"/>
                </a:lnTo>
                <a:lnTo>
                  <a:pt x="13262" y="16315"/>
                </a:lnTo>
                <a:lnTo>
                  <a:pt x="12967" y="16217"/>
                </a:lnTo>
                <a:lnTo>
                  <a:pt x="12672" y="16150"/>
                </a:lnTo>
                <a:lnTo>
                  <a:pt x="12376" y="16020"/>
                </a:lnTo>
                <a:lnTo>
                  <a:pt x="12114" y="15889"/>
                </a:lnTo>
                <a:lnTo>
                  <a:pt x="11851" y="15658"/>
                </a:lnTo>
                <a:lnTo>
                  <a:pt x="11622" y="15396"/>
                </a:lnTo>
                <a:lnTo>
                  <a:pt x="11489" y="15100"/>
                </a:lnTo>
                <a:lnTo>
                  <a:pt x="11391" y="14773"/>
                </a:lnTo>
                <a:lnTo>
                  <a:pt x="11359" y="14378"/>
                </a:lnTo>
                <a:lnTo>
                  <a:pt x="11391" y="14115"/>
                </a:lnTo>
                <a:lnTo>
                  <a:pt x="11423" y="13820"/>
                </a:lnTo>
                <a:lnTo>
                  <a:pt x="11522" y="13557"/>
                </a:lnTo>
                <a:lnTo>
                  <a:pt x="11622" y="13296"/>
                </a:lnTo>
                <a:lnTo>
                  <a:pt x="11752" y="13033"/>
                </a:lnTo>
                <a:lnTo>
                  <a:pt x="11917" y="12770"/>
                </a:lnTo>
                <a:lnTo>
                  <a:pt x="12114" y="12539"/>
                </a:lnTo>
                <a:lnTo>
                  <a:pt x="12310" y="12310"/>
                </a:lnTo>
                <a:lnTo>
                  <a:pt x="12539" y="12114"/>
                </a:lnTo>
                <a:lnTo>
                  <a:pt x="12770" y="11949"/>
                </a:lnTo>
                <a:lnTo>
                  <a:pt x="12999" y="11785"/>
                </a:lnTo>
                <a:lnTo>
                  <a:pt x="13262" y="11620"/>
                </a:lnTo>
                <a:lnTo>
                  <a:pt x="13525" y="11522"/>
                </a:lnTo>
                <a:lnTo>
                  <a:pt x="13820" y="11423"/>
                </a:lnTo>
                <a:lnTo>
                  <a:pt x="14116" y="11391"/>
                </a:lnTo>
                <a:lnTo>
                  <a:pt x="14378" y="11359"/>
                </a:lnTo>
                <a:lnTo>
                  <a:pt x="14739" y="11391"/>
                </a:lnTo>
                <a:lnTo>
                  <a:pt x="15068" y="11489"/>
                </a:lnTo>
                <a:lnTo>
                  <a:pt x="15396" y="11620"/>
                </a:lnTo>
                <a:lnTo>
                  <a:pt x="15658" y="11851"/>
                </a:lnTo>
                <a:lnTo>
                  <a:pt x="15889" y="12114"/>
                </a:lnTo>
                <a:lnTo>
                  <a:pt x="16052" y="12409"/>
                </a:lnTo>
                <a:lnTo>
                  <a:pt x="16152" y="12704"/>
                </a:lnTo>
                <a:lnTo>
                  <a:pt x="16250" y="12999"/>
                </a:lnTo>
                <a:lnTo>
                  <a:pt x="16315" y="13262"/>
                </a:lnTo>
                <a:lnTo>
                  <a:pt x="16413" y="13525"/>
                </a:lnTo>
                <a:lnTo>
                  <a:pt x="16545" y="13788"/>
                </a:lnTo>
                <a:lnTo>
                  <a:pt x="16742" y="14050"/>
                </a:lnTo>
                <a:lnTo>
                  <a:pt x="16939" y="14215"/>
                </a:lnTo>
                <a:lnTo>
                  <a:pt x="17136" y="14346"/>
                </a:lnTo>
                <a:lnTo>
                  <a:pt x="17333" y="14444"/>
                </a:lnTo>
                <a:lnTo>
                  <a:pt x="17529" y="14510"/>
                </a:lnTo>
                <a:lnTo>
                  <a:pt x="17760" y="14542"/>
                </a:lnTo>
                <a:lnTo>
                  <a:pt x="17957" y="14542"/>
                </a:lnTo>
                <a:lnTo>
                  <a:pt x="18153" y="14510"/>
                </a:lnTo>
                <a:lnTo>
                  <a:pt x="18350" y="14444"/>
                </a:lnTo>
                <a:lnTo>
                  <a:pt x="18581" y="14378"/>
                </a:lnTo>
                <a:lnTo>
                  <a:pt x="18778" y="14280"/>
                </a:lnTo>
                <a:lnTo>
                  <a:pt x="19171" y="14017"/>
                </a:lnTo>
                <a:lnTo>
                  <a:pt x="19565" y="13689"/>
                </a:lnTo>
                <a:lnTo>
                  <a:pt x="19926" y="13328"/>
                </a:lnTo>
                <a:lnTo>
                  <a:pt x="20287" y="12934"/>
                </a:lnTo>
                <a:lnTo>
                  <a:pt x="20582" y="12507"/>
                </a:lnTo>
                <a:lnTo>
                  <a:pt x="20879" y="12114"/>
                </a:lnTo>
                <a:lnTo>
                  <a:pt x="21108" y="11752"/>
                </a:lnTo>
                <a:lnTo>
                  <a:pt x="21469" y="11128"/>
                </a:lnTo>
                <a:lnTo>
                  <a:pt x="21568" y="10931"/>
                </a:lnTo>
                <a:lnTo>
                  <a:pt x="21600" y="10801"/>
                </a:lnTo>
                <a:lnTo>
                  <a:pt x="21568" y="10538"/>
                </a:lnTo>
                <a:lnTo>
                  <a:pt x="21502" y="10307"/>
                </a:lnTo>
                <a:lnTo>
                  <a:pt x="21371" y="10045"/>
                </a:lnTo>
                <a:lnTo>
                  <a:pt x="21206" y="9848"/>
                </a:lnTo>
                <a:lnTo>
                  <a:pt x="20813" y="9486"/>
                </a:lnTo>
                <a:lnTo>
                  <a:pt x="20419" y="9159"/>
                </a:lnTo>
                <a:lnTo>
                  <a:pt x="19697" y="8567"/>
                </a:lnTo>
                <a:lnTo>
                  <a:pt x="19040" y="8075"/>
                </a:lnTo>
                <a:lnTo>
                  <a:pt x="18778" y="7846"/>
                </a:lnTo>
                <a:lnTo>
                  <a:pt x="18515" y="7616"/>
                </a:lnTo>
                <a:lnTo>
                  <a:pt x="18350" y="7386"/>
                </a:lnTo>
                <a:lnTo>
                  <a:pt x="18187" y="7156"/>
                </a:lnTo>
                <a:lnTo>
                  <a:pt x="18121" y="6927"/>
                </a:lnTo>
                <a:lnTo>
                  <a:pt x="18121" y="6664"/>
                </a:lnTo>
                <a:lnTo>
                  <a:pt x="18187" y="6401"/>
                </a:lnTo>
                <a:lnTo>
                  <a:pt x="18318" y="6106"/>
                </a:lnTo>
                <a:lnTo>
                  <a:pt x="18547" y="5777"/>
                </a:lnTo>
                <a:lnTo>
                  <a:pt x="18908" y="5416"/>
                </a:lnTo>
                <a:close/>
              </a:path>
            </a:pathLst>
          </a:custGeom>
          <a:ln w="12175" cap="rnd">
            <a:solidFill>
              <a:srgbClr val="02BDC7"/>
            </a:solidFill>
          </a:ln>
        </p:spPr>
        <p:txBody>
          <a:bodyPr lIns="45719" rIns="45719" anchor="ctr"/>
          <a:lstStyle/>
          <a:p>
            <a:endParaRPr/>
          </a:p>
        </p:txBody>
      </p:sp>
      <p:grpSp>
        <p:nvGrpSpPr>
          <p:cNvPr id="119" name="Group 119"/>
          <p:cNvGrpSpPr/>
          <p:nvPr/>
        </p:nvGrpSpPr>
        <p:grpSpPr>
          <a:xfrm>
            <a:off x="8142375" y="4477603"/>
            <a:ext cx="508821" cy="478650"/>
            <a:chOff x="0" y="30"/>
            <a:chExt cx="508820" cy="478649"/>
          </a:xfrm>
        </p:grpSpPr>
        <p:sp>
          <p:nvSpPr>
            <p:cNvPr id="117" name="Shape 117"/>
            <p:cNvSpPr/>
            <p:nvPr/>
          </p:nvSpPr>
          <p:spPr>
            <a:xfrm>
              <a:off x="-1" y="181397"/>
              <a:ext cx="121180" cy="271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  <a:moveTo>
                    <a:pt x="13282" y="5923"/>
                  </a:moveTo>
                  <a:lnTo>
                    <a:pt x="12477" y="5864"/>
                  </a:lnTo>
                  <a:lnTo>
                    <a:pt x="11805" y="5805"/>
                  </a:lnTo>
                  <a:lnTo>
                    <a:pt x="11139" y="5626"/>
                  </a:lnTo>
                  <a:lnTo>
                    <a:pt x="10599" y="5444"/>
                  </a:lnTo>
                  <a:lnTo>
                    <a:pt x="10065" y="5147"/>
                  </a:lnTo>
                  <a:lnTo>
                    <a:pt x="9662" y="4847"/>
                  </a:lnTo>
                  <a:lnTo>
                    <a:pt x="9525" y="4547"/>
                  </a:lnTo>
                  <a:lnTo>
                    <a:pt x="9393" y="4189"/>
                  </a:lnTo>
                  <a:lnTo>
                    <a:pt x="9525" y="3830"/>
                  </a:lnTo>
                  <a:lnTo>
                    <a:pt x="9662" y="3530"/>
                  </a:lnTo>
                  <a:lnTo>
                    <a:pt x="10065" y="3231"/>
                  </a:lnTo>
                  <a:lnTo>
                    <a:pt x="11139" y="2752"/>
                  </a:lnTo>
                  <a:lnTo>
                    <a:pt x="11805" y="2634"/>
                  </a:lnTo>
                  <a:lnTo>
                    <a:pt x="12477" y="2513"/>
                  </a:lnTo>
                  <a:lnTo>
                    <a:pt x="13282" y="2454"/>
                  </a:lnTo>
                  <a:lnTo>
                    <a:pt x="14086" y="2513"/>
                  </a:lnTo>
                  <a:lnTo>
                    <a:pt x="14758" y="2634"/>
                  </a:lnTo>
                  <a:lnTo>
                    <a:pt x="15430" y="2752"/>
                  </a:lnTo>
                  <a:lnTo>
                    <a:pt x="15964" y="2992"/>
                  </a:lnTo>
                  <a:lnTo>
                    <a:pt x="16504" y="3231"/>
                  </a:lnTo>
                  <a:lnTo>
                    <a:pt x="16907" y="3530"/>
                  </a:lnTo>
                  <a:lnTo>
                    <a:pt x="17039" y="3830"/>
                  </a:lnTo>
                  <a:lnTo>
                    <a:pt x="17176" y="4189"/>
                  </a:lnTo>
                  <a:lnTo>
                    <a:pt x="17039" y="4547"/>
                  </a:lnTo>
                  <a:lnTo>
                    <a:pt x="16907" y="4847"/>
                  </a:lnTo>
                  <a:lnTo>
                    <a:pt x="16504" y="5147"/>
                  </a:lnTo>
                  <a:lnTo>
                    <a:pt x="15964" y="5444"/>
                  </a:lnTo>
                  <a:lnTo>
                    <a:pt x="15430" y="5626"/>
                  </a:lnTo>
                  <a:lnTo>
                    <a:pt x="14758" y="5805"/>
                  </a:lnTo>
                  <a:lnTo>
                    <a:pt x="14086" y="5864"/>
                  </a:lnTo>
                  <a:lnTo>
                    <a:pt x="13282" y="5923"/>
                  </a:lnTo>
                  <a:close/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130233" y="30"/>
              <a:ext cx="378588" cy="478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8680"/>
                  </a:moveTo>
                  <a:lnTo>
                    <a:pt x="2663" y="18680"/>
                  </a:lnTo>
                  <a:lnTo>
                    <a:pt x="3521" y="19019"/>
                  </a:lnTo>
                  <a:lnTo>
                    <a:pt x="4724" y="19427"/>
                  </a:lnTo>
                  <a:lnTo>
                    <a:pt x="6268" y="19903"/>
                  </a:lnTo>
                  <a:lnTo>
                    <a:pt x="7988" y="20412"/>
                  </a:lnTo>
                  <a:lnTo>
                    <a:pt x="9834" y="20854"/>
                  </a:lnTo>
                  <a:lnTo>
                    <a:pt x="10779" y="21058"/>
                  </a:lnTo>
                  <a:lnTo>
                    <a:pt x="11724" y="21226"/>
                  </a:lnTo>
                  <a:lnTo>
                    <a:pt x="12625" y="21396"/>
                  </a:lnTo>
                  <a:lnTo>
                    <a:pt x="13526" y="21498"/>
                  </a:lnTo>
                  <a:lnTo>
                    <a:pt x="14342" y="21567"/>
                  </a:lnTo>
                  <a:lnTo>
                    <a:pt x="15159" y="21600"/>
                  </a:lnTo>
                  <a:lnTo>
                    <a:pt x="16532" y="21600"/>
                  </a:lnTo>
                  <a:lnTo>
                    <a:pt x="17262" y="21567"/>
                  </a:lnTo>
                  <a:lnTo>
                    <a:pt x="17950" y="21498"/>
                  </a:lnTo>
                  <a:lnTo>
                    <a:pt x="18551" y="21363"/>
                  </a:lnTo>
                  <a:lnTo>
                    <a:pt x="18851" y="21295"/>
                  </a:lnTo>
                  <a:lnTo>
                    <a:pt x="19066" y="21226"/>
                  </a:lnTo>
                  <a:lnTo>
                    <a:pt x="19281" y="21124"/>
                  </a:lnTo>
                  <a:lnTo>
                    <a:pt x="19452" y="20989"/>
                  </a:lnTo>
                  <a:lnTo>
                    <a:pt x="19539" y="20854"/>
                  </a:lnTo>
                  <a:lnTo>
                    <a:pt x="19625" y="20684"/>
                  </a:lnTo>
                  <a:lnTo>
                    <a:pt x="19754" y="19698"/>
                  </a:lnTo>
                  <a:lnTo>
                    <a:pt x="19712" y="19461"/>
                  </a:lnTo>
                  <a:lnTo>
                    <a:pt x="19625" y="19257"/>
                  </a:lnTo>
                  <a:lnTo>
                    <a:pt x="19452" y="19054"/>
                  </a:lnTo>
                  <a:lnTo>
                    <a:pt x="19195" y="18883"/>
                  </a:lnTo>
                  <a:lnTo>
                    <a:pt x="19410" y="18850"/>
                  </a:lnTo>
                  <a:lnTo>
                    <a:pt x="19840" y="18713"/>
                  </a:lnTo>
                  <a:lnTo>
                    <a:pt x="20011" y="18578"/>
                  </a:lnTo>
                  <a:lnTo>
                    <a:pt x="20140" y="18441"/>
                  </a:lnTo>
                  <a:lnTo>
                    <a:pt x="20269" y="18273"/>
                  </a:lnTo>
                  <a:lnTo>
                    <a:pt x="20355" y="18068"/>
                  </a:lnTo>
                  <a:lnTo>
                    <a:pt x="20397" y="17899"/>
                  </a:lnTo>
                  <a:lnTo>
                    <a:pt x="20526" y="16676"/>
                  </a:lnTo>
                  <a:lnTo>
                    <a:pt x="20526" y="16370"/>
                  </a:lnTo>
                  <a:lnTo>
                    <a:pt x="20484" y="16200"/>
                  </a:lnTo>
                  <a:lnTo>
                    <a:pt x="20397" y="16065"/>
                  </a:lnTo>
                  <a:lnTo>
                    <a:pt x="20182" y="15827"/>
                  </a:lnTo>
                  <a:lnTo>
                    <a:pt x="19925" y="15623"/>
                  </a:lnTo>
                  <a:lnTo>
                    <a:pt x="20140" y="15590"/>
                  </a:lnTo>
                  <a:lnTo>
                    <a:pt x="20313" y="15521"/>
                  </a:lnTo>
                  <a:lnTo>
                    <a:pt x="20484" y="15419"/>
                  </a:lnTo>
                  <a:lnTo>
                    <a:pt x="20655" y="15283"/>
                  </a:lnTo>
                  <a:lnTo>
                    <a:pt x="20784" y="15147"/>
                  </a:lnTo>
                  <a:lnTo>
                    <a:pt x="20870" y="15012"/>
                  </a:lnTo>
                  <a:lnTo>
                    <a:pt x="20956" y="14842"/>
                  </a:lnTo>
                  <a:lnTo>
                    <a:pt x="20999" y="14638"/>
                  </a:lnTo>
                  <a:lnTo>
                    <a:pt x="21127" y="13449"/>
                  </a:lnTo>
                  <a:lnTo>
                    <a:pt x="21127" y="13110"/>
                  </a:lnTo>
                  <a:lnTo>
                    <a:pt x="21085" y="12940"/>
                  </a:lnTo>
                  <a:lnTo>
                    <a:pt x="20999" y="12803"/>
                  </a:lnTo>
                  <a:lnTo>
                    <a:pt x="20912" y="12668"/>
                  </a:lnTo>
                  <a:lnTo>
                    <a:pt x="20655" y="12464"/>
                  </a:lnTo>
                  <a:lnTo>
                    <a:pt x="20484" y="12363"/>
                  </a:lnTo>
                  <a:lnTo>
                    <a:pt x="20655" y="12328"/>
                  </a:lnTo>
                  <a:lnTo>
                    <a:pt x="20828" y="12226"/>
                  </a:lnTo>
                  <a:lnTo>
                    <a:pt x="20999" y="12124"/>
                  </a:lnTo>
                  <a:lnTo>
                    <a:pt x="21127" y="12022"/>
                  </a:lnTo>
                  <a:lnTo>
                    <a:pt x="21256" y="11887"/>
                  </a:lnTo>
                  <a:lnTo>
                    <a:pt x="21343" y="11750"/>
                  </a:lnTo>
                  <a:lnTo>
                    <a:pt x="21385" y="11582"/>
                  </a:lnTo>
                  <a:lnTo>
                    <a:pt x="21429" y="11412"/>
                  </a:lnTo>
                  <a:lnTo>
                    <a:pt x="21600" y="10188"/>
                  </a:lnTo>
                  <a:lnTo>
                    <a:pt x="21558" y="10018"/>
                  </a:lnTo>
                  <a:lnTo>
                    <a:pt x="21514" y="9850"/>
                  </a:lnTo>
                  <a:lnTo>
                    <a:pt x="21429" y="9713"/>
                  </a:lnTo>
                  <a:lnTo>
                    <a:pt x="21343" y="9578"/>
                  </a:lnTo>
                  <a:lnTo>
                    <a:pt x="21214" y="9441"/>
                  </a:lnTo>
                  <a:lnTo>
                    <a:pt x="21043" y="9339"/>
                  </a:lnTo>
                  <a:lnTo>
                    <a:pt x="20655" y="9136"/>
                  </a:lnTo>
                  <a:lnTo>
                    <a:pt x="20226" y="8965"/>
                  </a:lnTo>
                  <a:lnTo>
                    <a:pt x="19712" y="8830"/>
                  </a:lnTo>
                  <a:lnTo>
                    <a:pt x="19153" y="8728"/>
                  </a:lnTo>
                  <a:lnTo>
                    <a:pt x="18594" y="8660"/>
                  </a:lnTo>
                  <a:lnTo>
                    <a:pt x="17391" y="8525"/>
                  </a:lnTo>
                  <a:lnTo>
                    <a:pt x="15545" y="8388"/>
                  </a:lnTo>
                  <a:lnTo>
                    <a:pt x="13355" y="8286"/>
                  </a:lnTo>
                  <a:lnTo>
                    <a:pt x="11123" y="8185"/>
                  </a:lnTo>
                  <a:lnTo>
                    <a:pt x="11422" y="7777"/>
                  </a:lnTo>
                  <a:lnTo>
                    <a:pt x="11680" y="7302"/>
                  </a:lnTo>
                  <a:lnTo>
                    <a:pt x="11937" y="6793"/>
                  </a:lnTo>
                  <a:lnTo>
                    <a:pt x="12110" y="6249"/>
                  </a:lnTo>
                  <a:lnTo>
                    <a:pt x="12281" y="5705"/>
                  </a:lnTo>
                  <a:lnTo>
                    <a:pt x="12454" y="5128"/>
                  </a:lnTo>
                  <a:lnTo>
                    <a:pt x="12625" y="4008"/>
                  </a:lnTo>
                  <a:lnTo>
                    <a:pt x="12754" y="2988"/>
                  </a:lnTo>
                  <a:lnTo>
                    <a:pt x="12840" y="2139"/>
                  </a:lnTo>
                  <a:lnTo>
                    <a:pt x="12840" y="1120"/>
                  </a:lnTo>
                  <a:lnTo>
                    <a:pt x="12711" y="848"/>
                  </a:lnTo>
                  <a:lnTo>
                    <a:pt x="12583" y="644"/>
                  </a:lnTo>
                  <a:lnTo>
                    <a:pt x="12368" y="441"/>
                  </a:lnTo>
                  <a:lnTo>
                    <a:pt x="12110" y="237"/>
                  </a:lnTo>
                  <a:lnTo>
                    <a:pt x="11809" y="135"/>
                  </a:lnTo>
                  <a:lnTo>
                    <a:pt x="11465" y="33"/>
                  </a:lnTo>
                  <a:lnTo>
                    <a:pt x="11123" y="0"/>
                  </a:lnTo>
                  <a:lnTo>
                    <a:pt x="10477" y="33"/>
                  </a:lnTo>
                  <a:lnTo>
                    <a:pt x="10049" y="102"/>
                  </a:lnTo>
                  <a:lnTo>
                    <a:pt x="9705" y="204"/>
                  </a:lnTo>
                  <a:lnTo>
                    <a:pt x="9448" y="305"/>
                  </a:lnTo>
                  <a:lnTo>
                    <a:pt x="8760" y="2037"/>
                  </a:lnTo>
                  <a:lnTo>
                    <a:pt x="8416" y="2818"/>
                  </a:lnTo>
                  <a:lnTo>
                    <a:pt x="8072" y="3532"/>
                  </a:lnTo>
                  <a:lnTo>
                    <a:pt x="7730" y="4177"/>
                  </a:lnTo>
                  <a:lnTo>
                    <a:pt x="7386" y="4721"/>
                  </a:lnTo>
                  <a:lnTo>
                    <a:pt x="7085" y="5128"/>
                  </a:lnTo>
                  <a:lnTo>
                    <a:pt x="6827" y="5468"/>
                  </a:lnTo>
                  <a:lnTo>
                    <a:pt x="5840" y="6249"/>
                  </a:lnTo>
                  <a:lnTo>
                    <a:pt x="4422" y="7302"/>
                  </a:lnTo>
                  <a:lnTo>
                    <a:pt x="2534" y="8660"/>
                  </a:lnTo>
                  <a:lnTo>
                    <a:pt x="0" y="8660"/>
                  </a:lnTo>
                </a:path>
              </a:pathLst>
            </a:custGeom>
            <a:noFill/>
            <a:ln w="12175" cap="rnd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128" name="Group 128"/>
          <p:cNvGrpSpPr/>
          <p:nvPr/>
        </p:nvGrpSpPr>
        <p:grpSpPr>
          <a:xfrm>
            <a:off x="2139870" y="482578"/>
            <a:ext cx="398659" cy="631844"/>
            <a:chOff x="0" y="38"/>
            <a:chExt cx="398657" cy="631842"/>
          </a:xfrm>
        </p:grpSpPr>
        <p:sp>
          <p:nvSpPr>
            <p:cNvPr id="120" name="Shape 120"/>
            <p:cNvSpPr/>
            <p:nvPr/>
          </p:nvSpPr>
          <p:spPr>
            <a:xfrm>
              <a:off x="119969" y="550675"/>
              <a:ext cx="158720" cy="34942"/>
            </a:xfrm>
            <a:prstGeom prst="rect">
              <a:avLst/>
            </a:prstGeom>
            <a:noFill/>
            <a:ln w="12175" cap="rnd">
              <a:solidFill>
                <a:srgbClr val="02BDC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>
              <a:off x="119969" y="514765"/>
              <a:ext cx="158720" cy="34942"/>
            </a:xfrm>
            <a:prstGeom prst="rect">
              <a:avLst/>
            </a:prstGeom>
            <a:noFill/>
            <a:ln w="12175" cap="rnd">
              <a:solidFill>
                <a:srgbClr val="02BDC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119969" y="585616"/>
              <a:ext cx="158720" cy="46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3078"/>
                  </a:lnTo>
                  <a:lnTo>
                    <a:pt x="127" y="5739"/>
                  </a:lnTo>
                  <a:lnTo>
                    <a:pt x="517" y="8383"/>
                  </a:lnTo>
                  <a:lnTo>
                    <a:pt x="1029" y="10574"/>
                  </a:lnTo>
                  <a:lnTo>
                    <a:pt x="1800" y="11913"/>
                  </a:lnTo>
                  <a:lnTo>
                    <a:pt x="9897" y="21165"/>
                  </a:lnTo>
                  <a:lnTo>
                    <a:pt x="10800" y="21600"/>
                  </a:lnTo>
                  <a:lnTo>
                    <a:pt x="11697" y="21165"/>
                  </a:lnTo>
                  <a:lnTo>
                    <a:pt x="19800" y="11913"/>
                  </a:lnTo>
                  <a:lnTo>
                    <a:pt x="20571" y="10574"/>
                  </a:lnTo>
                  <a:lnTo>
                    <a:pt x="21083" y="8383"/>
                  </a:lnTo>
                  <a:lnTo>
                    <a:pt x="21468" y="5739"/>
                  </a:lnTo>
                  <a:lnTo>
                    <a:pt x="21600" y="3078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175" cap="rnd">
              <a:solidFill>
                <a:srgbClr val="02BDC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>
              <a:off x="102980" y="218215"/>
              <a:ext cx="54769" cy="2587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8934" y="9222"/>
                  </a:lnTo>
                  <a:lnTo>
                    <a:pt x="0" y="0"/>
                  </a:lnTo>
                </a:path>
              </a:pathLst>
            </a:custGeom>
            <a:noFill/>
            <a:ln w="12175" cap="rnd">
              <a:solidFill>
                <a:srgbClr val="02BDC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24" name="Shape 124"/>
            <p:cNvSpPr/>
            <p:nvPr/>
          </p:nvSpPr>
          <p:spPr>
            <a:xfrm>
              <a:off x="-1" y="38"/>
              <a:ext cx="398659" cy="4769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100" y="21600"/>
                  </a:moveTo>
                  <a:lnTo>
                    <a:pt x="15356" y="20659"/>
                  </a:lnTo>
                  <a:lnTo>
                    <a:pt x="15713" y="19761"/>
                  </a:lnTo>
                  <a:lnTo>
                    <a:pt x="16123" y="18906"/>
                  </a:lnTo>
                  <a:lnTo>
                    <a:pt x="16584" y="18135"/>
                  </a:lnTo>
                  <a:lnTo>
                    <a:pt x="17096" y="17408"/>
                  </a:lnTo>
                  <a:lnTo>
                    <a:pt x="17607" y="16681"/>
                  </a:lnTo>
                  <a:lnTo>
                    <a:pt x="18733" y="15313"/>
                  </a:lnTo>
                  <a:lnTo>
                    <a:pt x="19297" y="14628"/>
                  </a:lnTo>
                  <a:lnTo>
                    <a:pt x="19807" y="13945"/>
                  </a:lnTo>
                  <a:lnTo>
                    <a:pt x="20270" y="13260"/>
                  </a:lnTo>
                  <a:lnTo>
                    <a:pt x="20730" y="12490"/>
                  </a:lnTo>
                  <a:lnTo>
                    <a:pt x="21087" y="11719"/>
                  </a:lnTo>
                  <a:lnTo>
                    <a:pt x="21344" y="10864"/>
                  </a:lnTo>
                  <a:lnTo>
                    <a:pt x="21497" y="9967"/>
                  </a:lnTo>
                  <a:lnTo>
                    <a:pt x="21547" y="9496"/>
                  </a:lnTo>
                  <a:lnTo>
                    <a:pt x="21600" y="9025"/>
                  </a:lnTo>
                  <a:lnTo>
                    <a:pt x="21497" y="8084"/>
                  </a:lnTo>
                  <a:lnTo>
                    <a:pt x="21344" y="7187"/>
                  </a:lnTo>
                  <a:lnTo>
                    <a:pt x="21087" y="6329"/>
                  </a:lnTo>
                  <a:lnTo>
                    <a:pt x="20730" y="5518"/>
                  </a:lnTo>
                  <a:lnTo>
                    <a:pt x="20270" y="4705"/>
                  </a:lnTo>
                  <a:lnTo>
                    <a:pt x="19757" y="3978"/>
                  </a:lnTo>
                  <a:lnTo>
                    <a:pt x="19091" y="3293"/>
                  </a:lnTo>
                  <a:lnTo>
                    <a:pt x="18427" y="2652"/>
                  </a:lnTo>
                  <a:lnTo>
                    <a:pt x="17657" y="2053"/>
                  </a:lnTo>
                  <a:lnTo>
                    <a:pt x="16840" y="1540"/>
                  </a:lnTo>
                  <a:lnTo>
                    <a:pt x="15917" y="1112"/>
                  </a:lnTo>
                  <a:lnTo>
                    <a:pt x="14997" y="727"/>
                  </a:lnTo>
                  <a:lnTo>
                    <a:pt x="14024" y="427"/>
                  </a:lnTo>
                  <a:lnTo>
                    <a:pt x="12950" y="170"/>
                  </a:lnTo>
                  <a:lnTo>
                    <a:pt x="11926" y="42"/>
                  </a:lnTo>
                  <a:lnTo>
                    <a:pt x="10800" y="0"/>
                  </a:lnTo>
                  <a:lnTo>
                    <a:pt x="9674" y="42"/>
                  </a:lnTo>
                  <a:lnTo>
                    <a:pt x="8650" y="170"/>
                  </a:lnTo>
                  <a:lnTo>
                    <a:pt x="7576" y="427"/>
                  </a:lnTo>
                  <a:lnTo>
                    <a:pt x="6603" y="727"/>
                  </a:lnTo>
                  <a:lnTo>
                    <a:pt x="5681" y="1112"/>
                  </a:lnTo>
                  <a:lnTo>
                    <a:pt x="4760" y="1540"/>
                  </a:lnTo>
                  <a:lnTo>
                    <a:pt x="3940" y="2053"/>
                  </a:lnTo>
                  <a:lnTo>
                    <a:pt x="3173" y="2652"/>
                  </a:lnTo>
                  <a:lnTo>
                    <a:pt x="2507" y="3293"/>
                  </a:lnTo>
                  <a:lnTo>
                    <a:pt x="1843" y="3978"/>
                  </a:lnTo>
                  <a:lnTo>
                    <a:pt x="1330" y="4705"/>
                  </a:lnTo>
                  <a:lnTo>
                    <a:pt x="870" y="5518"/>
                  </a:lnTo>
                  <a:lnTo>
                    <a:pt x="513" y="6329"/>
                  </a:lnTo>
                  <a:lnTo>
                    <a:pt x="256" y="7187"/>
                  </a:lnTo>
                  <a:lnTo>
                    <a:pt x="103" y="8084"/>
                  </a:lnTo>
                  <a:lnTo>
                    <a:pt x="0" y="9025"/>
                  </a:lnTo>
                  <a:lnTo>
                    <a:pt x="50" y="9496"/>
                  </a:lnTo>
                  <a:lnTo>
                    <a:pt x="103" y="9967"/>
                  </a:lnTo>
                  <a:lnTo>
                    <a:pt x="256" y="10864"/>
                  </a:lnTo>
                  <a:lnTo>
                    <a:pt x="513" y="11719"/>
                  </a:lnTo>
                  <a:lnTo>
                    <a:pt x="870" y="12490"/>
                  </a:lnTo>
                  <a:lnTo>
                    <a:pt x="1330" y="13260"/>
                  </a:lnTo>
                  <a:lnTo>
                    <a:pt x="1791" y="13945"/>
                  </a:lnTo>
                  <a:lnTo>
                    <a:pt x="2303" y="14628"/>
                  </a:lnTo>
                  <a:lnTo>
                    <a:pt x="2867" y="15313"/>
                  </a:lnTo>
                  <a:lnTo>
                    <a:pt x="3993" y="16681"/>
                  </a:lnTo>
                  <a:lnTo>
                    <a:pt x="4504" y="17408"/>
                  </a:lnTo>
                  <a:lnTo>
                    <a:pt x="5016" y="18135"/>
                  </a:lnTo>
                  <a:lnTo>
                    <a:pt x="5477" y="18906"/>
                  </a:lnTo>
                  <a:lnTo>
                    <a:pt x="5887" y="19761"/>
                  </a:lnTo>
                  <a:lnTo>
                    <a:pt x="6244" y="20659"/>
                  </a:lnTo>
                  <a:lnTo>
                    <a:pt x="6500" y="21600"/>
                  </a:lnTo>
                </a:path>
              </a:pathLst>
            </a:custGeom>
            <a:noFill/>
            <a:ln w="12175" cap="rnd">
              <a:solidFill>
                <a:srgbClr val="02BDC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25" name="Shape 125"/>
            <p:cNvSpPr/>
            <p:nvPr/>
          </p:nvSpPr>
          <p:spPr>
            <a:xfrm>
              <a:off x="240909" y="218215"/>
              <a:ext cx="54769" cy="2587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2666" y="9222"/>
                  </a:lnTo>
                  <a:lnTo>
                    <a:pt x="0" y="21600"/>
                  </a:lnTo>
                </a:path>
              </a:pathLst>
            </a:custGeom>
            <a:noFill/>
            <a:ln w="12175" cap="rnd">
              <a:solidFill>
                <a:srgbClr val="02BDC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26" name="Shape 126"/>
            <p:cNvSpPr/>
            <p:nvPr/>
          </p:nvSpPr>
          <p:spPr>
            <a:xfrm>
              <a:off x="129433" y="208752"/>
              <a:ext cx="139792" cy="30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22"/>
                  </a:moveTo>
                  <a:lnTo>
                    <a:pt x="4962" y="21600"/>
                  </a:lnTo>
                  <a:lnTo>
                    <a:pt x="9925" y="2022"/>
                  </a:lnTo>
                  <a:lnTo>
                    <a:pt x="10362" y="692"/>
                  </a:lnTo>
                  <a:lnTo>
                    <a:pt x="10800" y="0"/>
                  </a:lnTo>
                  <a:lnTo>
                    <a:pt x="11238" y="692"/>
                  </a:lnTo>
                  <a:lnTo>
                    <a:pt x="11675" y="2022"/>
                  </a:lnTo>
                  <a:lnTo>
                    <a:pt x="16638" y="21600"/>
                  </a:lnTo>
                  <a:lnTo>
                    <a:pt x="21600" y="2022"/>
                  </a:lnTo>
                </a:path>
              </a:pathLst>
            </a:custGeom>
            <a:noFill/>
            <a:ln w="12175" cap="rnd">
              <a:solidFill>
                <a:srgbClr val="02BDC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127" name="Shape 127"/>
            <p:cNvSpPr/>
            <p:nvPr/>
          </p:nvSpPr>
          <p:spPr>
            <a:xfrm>
              <a:off x="119969" y="480794"/>
              <a:ext cx="158720" cy="1"/>
            </a:xfrm>
            <a:prstGeom prst="line">
              <a:avLst/>
            </a:prstGeom>
            <a:noFill/>
            <a:ln w="12175" cap="rnd">
              <a:solidFill>
                <a:srgbClr val="02BDC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xfrm>
            <a:off x="144074" y="559475"/>
            <a:ext cx="2142002" cy="26304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r>
              <a:t>Click to add title</a:t>
            </a:r>
          </a:p>
        </p:txBody>
      </p:sp>
      <p:sp>
        <p:nvSpPr>
          <p:cNvPr id="130" name="Shape 130"/>
          <p:cNvSpPr>
            <a:spLocks noGrp="1"/>
          </p:cNvSpPr>
          <p:nvPr>
            <p:ph type="sldNum" sz="quarter" idx="2"/>
          </p:nvPr>
        </p:nvSpPr>
        <p:spPr>
          <a:xfrm>
            <a:off x="8301619" y="434538"/>
            <a:ext cx="365066" cy="36065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0"/>
            <a:ext cx="9144001" cy="5157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  <a:moveTo>
                  <a:pt x="966" y="1713"/>
                </a:moveTo>
                <a:lnTo>
                  <a:pt x="966" y="19887"/>
                </a:lnTo>
                <a:lnTo>
                  <a:pt x="20634" y="19887"/>
                </a:lnTo>
                <a:lnTo>
                  <a:pt x="20634" y="1713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3" name="Shape 3"/>
          <p:cNvSpPr/>
          <p:nvPr/>
        </p:nvSpPr>
        <p:spPr>
          <a:xfrm>
            <a:off x="7847949" y="4168078"/>
            <a:ext cx="1097701" cy="1097701"/>
          </a:xfrm>
          <a:prstGeom prst="ellipse">
            <a:avLst/>
          </a:prstGeom>
          <a:solidFill>
            <a:srgbClr val="02BDC7">
              <a:alpha val="49396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214267" y="4536603"/>
            <a:ext cx="365066" cy="360651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spAutoFit/>
          </a:bodyPr>
          <a:lstStyle>
            <a:lvl1pPr algn="r">
              <a:defRPr sz="1200">
                <a:solidFill>
                  <a:srgbClr val="A6BCC9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57200" y="69056"/>
            <a:ext cx="8229600" cy="1131094"/>
          </a:xfrm>
          <a:prstGeom prst="rect">
            <a:avLst/>
          </a:prstGeom>
          <a:ln w="12700">
            <a:miter lim="400000"/>
          </a:ln>
        </p:spPr>
        <p:txBody>
          <a:bodyPr lIns="91424" tIns="91424" rIns="91424" bIns="91424" anchor="ctr"/>
          <a:lstStyle/>
          <a:p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</p:spPr>
        <p:txBody>
          <a:bodyPr lIns="91424" tIns="91424" rIns="91424" bIns="91424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rgbClr val="FFFFFF"/>
          </a:solidFill>
          <a:uFillTx/>
          <a:latin typeface="Roboto Slab Light"/>
          <a:ea typeface="Roboto Slab Light"/>
          <a:cs typeface="Roboto Slab Light"/>
          <a:sym typeface="Roboto Slab Light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rgbClr val="FFFFFF"/>
          </a:solidFill>
          <a:uFillTx/>
          <a:latin typeface="Roboto Slab Light"/>
          <a:ea typeface="Roboto Slab Light"/>
          <a:cs typeface="Roboto Slab Light"/>
          <a:sym typeface="Roboto Slab Light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rgbClr val="FFFFFF"/>
          </a:solidFill>
          <a:uFillTx/>
          <a:latin typeface="Roboto Slab Light"/>
          <a:ea typeface="Roboto Slab Light"/>
          <a:cs typeface="Roboto Slab Light"/>
          <a:sym typeface="Roboto Slab Light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rgbClr val="FFFFFF"/>
          </a:solidFill>
          <a:uFillTx/>
          <a:latin typeface="Roboto Slab Light"/>
          <a:ea typeface="Roboto Slab Light"/>
          <a:cs typeface="Roboto Slab Light"/>
          <a:sym typeface="Roboto Slab Light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rgbClr val="FFFFFF"/>
          </a:solidFill>
          <a:uFillTx/>
          <a:latin typeface="Roboto Slab Light"/>
          <a:ea typeface="Roboto Slab Light"/>
          <a:cs typeface="Roboto Slab Light"/>
          <a:sym typeface="Roboto Slab Light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rgbClr val="FFFFFF"/>
          </a:solidFill>
          <a:uFillTx/>
          <a:latin typeface="Roboto Slab Light"/>
          <a:ea typeface="Roboto Slab Light"/>
          <a:cs typeface="Roboto Slab Light"/>
          <a:sym typeface="Roboto Slab Light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rgbClr val="FFFFFF"/>
          </a:solidFill>
          <a:uFillTx/>
          <a:latin typeface="Roboto Slab Light"/>
          <a:ea typeface="Roboto Slab Light"/>
          <a:cs typeface="Roboto Slab Light"/>
          <a:sym typeface="Roboto Slab Light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rgbClr val="FFFFFF"/>
          </a:solidFill>
          <a:uFillTx/>
          <a:latin typeface="Roboto Slab Light"/>
          <a:ea typeface="Roboto Slab Light"/>
          <a:cs typeface="Roboto Slab Light"/>
          <a:sym typeface="Roboto Slab Light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ln>
            <a:noFill/>
          </a:ln>
          <a:solidFill>
            <a:srgbClr val="FFFFFF"/>
          </a:solidFill>
          <a:uFillTx/>
          <a:latin typeface="Roboto Slab Light"/>
          <a:ea typeface="Roboto Slab Light"/>
          <a:cs typeface="Roboto Slab Light"/>
          <a:sym typeface="Roboto Slab Light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A6BCC9"/>
        </a:buClr>
        <a:buSzPct val="100000"/>
        <a:buFont typeface="Helvetica"/>
        <a:buChar char="○"/>
        <a:tabLst/>
        <a:defRPr sz="2000" b="0" i="0" u="none" strike="noStrike" cap="none" spc="0" baseline="0">
          <a:ln>
            <a:noFill/>
          </a:ln>
          <a:solidFill>
            <a:srgbClr val="4A5C65"/>
          </a:solidFill>
          <a:uFillTx/>
          <a:latin typeface="Lato Light"/>
          <a:ea typeface="Lato Light"/>
          <a:cs typeface="Lato Light"/>
          <a:sym typeface="Lato Light"/>
        </a:defRPr>
      </a:lvl1pPr>
      <a:lvl2pPr marL="0" marR="0" indent="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A6BCC9"/>
        </a:buClr>
        <a:buSzPct val="100000"/>
        <a:buFont typeface="Helvetica"/>
        <a:buChar char="◦"/>
        <a:tabLst/>
        <a:defRPr sz="2000" b="0" i="0" u="none" strike="noStrike" cap="none" spc="0" baseline="0">
          <a:ln>
            <a:noFill/>
          </a:ln>
          <a:solidFill>
            <a:srgbClr val="4A5C65"/>
          </a:solidFill>
          <a:uFillTx/>
          <a:latin typeface="Lato Light"/>
          <a:ea typeface="Lato Light"/>
          <a:cs typeface="Lato Light"/>
          <a:sym typeface="Lato Light"/>
        </a:defRPr>
      </a:lvl2pPr>
      <a:lvl3pPr marL="0" marR="0" indent="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A6BCC9"/>
        </a:buClr>
        <a:buSzPct val="100000"/>
        <a:buFont typeface="Helvetica"/>
        <a:buChar char="◦"/>
        <a:tabLst/>
        <a:defRPr sz="2000" b="0" i="0" u="none" strike="noStrike" cap="none" spc="0" baseline="0">
          <a:ln>
            <a:noFill/>
          </a:ln>
          <a:solidFill>
            <a:srgbClr val="4A5C65"/>
          </a:solidFill>
          <a:uFillTx/>
          <a:latin typeface="Lato Light"/>
          <a:ea typeface="Lato Light"/>
          <a:cs typeface="Lato Light"/>
          <a:sym typeface="Lato Light"/>
        </a:defRPr>
      </a:lvl3pPr>
      <a:lvl4pPr marL="0" marR="0" indent="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A6BCC9"/>
        </a:buClr>
        <a:buSzPct val="100000"/>
        <a:buFont typeface="Helvetica"/>
        <a:buChar char="◦"/>
        <a:tabLst/>
        <a:defRPr sz="2000" b="0" i="0" u="none" strike="noStrike" cap="none" spc="0" baseline="0">
          <a:ln>
            <a:noFill/>
          </a:ln>
          <a:solidFill>
            <a:srgbClr val="4A5C65"/>
          </a:solidFill>
          <a:uFillTx/>
          <a:latin typeface="Lato Light"/>
          <a:ea typeface="Lato Light"/>
          <a:cs typeface="Lato Light"/>
          <a:sym typeface="Lato Light"/>
        </a:defRPr>
      </a:lvl4pPr>
      <a:lvl5pPr marL="0" marR="0" indent="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A6BCC9"/>
        </a:buClr>
        <a:buSzPct val="100000"/>
        <a:buFont typeface="Helvetica"/>
        <a:buChar char="◦"/>
        <a:tabLst/>
        <a:defRPr sz="2000" b="0" i="0" u="none" strike="noStrike" cap="none" spc="0" baseline="0">
          <a:ln>
            <a:noFill/>
          </a:ln>
          <a:solidFill>
            <a:srgbClr val="4A5C65"/>
          </a:solidFill>
          <a:uFillTx/>
          <a:latin typeface="Lato Light"/>
          <a:ea typeface="Lato Light"/>
          <a:cs typeface="Lato Light"/>
          <a:sym typeface="Lato Light"/>
        </a:defRPr>
      </a:lvl5pPr>
      <a:lvl6pPr marL="0" marR="0" indent="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A6BCC9"/>
        </a:buClr>
        <a:buSzPct val="100000"/>
        <a:buFont typeface="Helvetica"/>
        <a:buChar char="◦"/>
        <a:tabLst/>
        <a:defRPr sz="2000" b="0" i="0" u="none" strike="noStrike" cap="none" spc="0" baseline="0">
          <a:ln>
            <a:noFill/>
          </a:ln>
          <a:solidFill>
            <a:srgbClr val="4A5C65"/>
          </a:solidFill>
          <a:uFillTx/>
          <a:latin typeface="Lato Light"/>
          <a:ea typeface="Lato Light"/>
          <a:cs typeface="Lato Light"/>
          <a:sym typeface="Lato Light"/>
        </a:defRPr>
      </a:lvl6pPr>
      <a:lvl7pPr marL="0" marR="0" indent="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A6BCC9"/>
        </a:buClr>
        <a:buSzPct val="100000"/>
        <a:buFont typeface="Helvetica"/>
        <a:buChar char="◦"/>
        <a:tabLst/>
        <a:defRPr sz="2000" b="0" i="0" u="none" strike="noStrike" cap="none" spc="0" baseline="0">
          <a:ln>
            <a:noFill/>
          </a:ln>
          <a:solidFill>
            <a:srgbClr val="4A5C65"/>
          </a:solidFill>
          <a:uFillTx/>
          <a:latin typeface="Lato Light"/>
          <a:ea typeface="Lato Light"/>
          <a:cs typeface="Lato Light"/>
          <a:sym typeface="Lato Light"/>
        </a:defRPr>
      </a:lvl7pPr>
      <a:lvl8pPr marL="0" marR="0" indent="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A6BCC9"/>
        </a:buClr>
        <a:buSzPct val="100000"/>
        <a:buFont typeface="Helvetica"/>
        <a:buChar char="◦"/>
        <a:tabLst/>
        <a:defRPr sz="2000" b="0" i="0" u="none" strike="noStrike" cap="none" spc="0" baseline="0">
          <a:ln>
            <a:noFill/>
          </a:ln>
          <a:solidFill>
            <a:srgbClr val="4A5C65"/>
          </a:solidFill>
          <a:uFillTx/>
          <a:latin typeface="Lato Light"/>
          <a:ea typeface="Lato Light"/>
          <a:cs typeface="Lato Light"/>
          <a:sym typeface="Lato Light"/>
        </a:defRPr>
      </a:lvl8pPr>
      <a:lvl9pPr marL="0" marR="0" indent="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rgbClr val="A6BCC9"/>
        </a:buClr>
        <a:buSzPct val="100000"/>
        <a:buFont typeface="Helvetica"/>
        <a:buChar char="◦"/>
        <a:tabLst/>
        <a:defRPr sz="2000" b="0" i="0" u="none" strike="noStrike" cap="none" spc="0" baseline="0">
          <a:ln>
            <a:noFill/>
          </a:ln>
          <a:solidFill>
            <a:srgbClr val="4A5C65"/>
          </a:solidFill>
          <a:uFillTx/>
          <a:latin typeface="Lato Light"/>
          <a:ea typeface="Lato Light"/>
          <a:cs typeface="Lato Light"/>
          <a:sym typeface="Lato Light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Lato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title"/>
          </p:nvPr>
        </p:nvSpPr>
        <p:spPr>
          <a:xfrm>
            <a:off x="2757299" y="681949"/>
            <a:ext cx="3629402" cy="3220802"/>
          </a:xfrm>
          <a:prstGeom prst="rect">
            <a:avLst/>
          </a:prstGeom>
        </p:spPr>
        <p:txBody>
          <a:bodyPr/>
          <a:lstStyle/>
          <a:p>
            <a:r>
              <a:t>Impactful title</a:t>
            </a:r>
          </a:p>
        </p:txBody>
      </p:sp>
      <p:sp>
        <p:nvSpPr>
          <p:cNvPr id="147" name="Shape 147"/>
          <p:cNvSpPr/>
          <p:nvPr/>
        </p:nvSpPr>
        <p:spPr>
          <a:xfrm>
            <a:off x="3355181" y="2749600"/>
            <a:ext cx="2433638" cy="492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t>Tag line that people can remember </a:t>
            </a:r>
          </a:p>
        </p:txBody>
      </p:sp>
      <p:sp>
        <p:nvSpPr>
          <p:cNvPr id="148" name="Shape 148"/>
          <p:cNvSpPr/>
          <p:nvPr/>
        </p:nvSpPr>
        <p:spPr>
          <a:xfrm>
            <a:off x="7330046" y="4719423"/>
            <a:ext cx="156373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Team members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/>
          </p:cNvSpPr>
          <p:nvPr>
            <p:ph type="body" sz="quarter" idx="1"/>
          </p:nvPr>
        </p:nvSpPr>
        <p:spPr>
          <a:xfrm>
            <a:off x="1242150" y="2073055"/>
            <a:ext cx="6659700" cy="819900"/>
          </a:xfrm>
          <a:prstGeom prst="rect">
            <a:avLst/>
          </a:prstGeom>
        </p:spPr>
        <p:txBody>
          <a:bodyPr/>
          <a:lstStyle/>
          <a:p>
            <a:pPr defTabSz="566927">
              <a:spcBef>
                <a:spcPts val="600"/>
              </a:spcBef>
              <a:buSzTx/>
              <a:buNone/>
              <a:defRPr sz="1860"/>
            </a:pPr>
            <a:r>
              <a:t>Prototype, show pictures or videos.</a:t>
            </a:r>
          </a:p>
          <a:p>
            <a:pPr defTabSz="566927">
              <a:spcBef>
                <a:spcPts val="600"/>
              </a:spcBef>
              <a:buSzTx/>
              <a:buNone/>
              <a:defRPr sz="1860"/>
            </a:pPr>
            <a:r>
              <a:t>Physical prototype demonstration</a:t>
            </a:r>
          </a:p>
        </p:txBody>
      </p:sp>
      <p:sp>
        <p:nvSpPr>
          <p:cNvPr id="181" name="Shape 181"/>
          <p:cNvSpPr>
            <a:spLocks noGrp="1"/>
          </p:cNvSpPr>
          <p:nvPr>
            <p:ph type="sldNum" sz="quarter" idx="2"/>
          </p:nvPr>
        </p:nvSpPr>
        <p:spPr>
          <a:xfrm>
            <a:off x="8336418" y="4655682"/>
            <a:ext cx="365066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/>
          </p:cNvSpPr>
          <p:nvPr>
            <p:ph type="body" sz="quarter" idx="1"/>
          </p:nvPr>
        </p:nvSpPr>
        <p:spPr>
          <a:xfrm>
            <a:off x="1242150" y="2161775"/>
            <a:ext cx="6659700" cy="819900"/>
          </a:xfrm>
          <a:prstGeom prst="rect">
            <a:avLst/>
          </a:prstGeom>
        </p:spPr>
        <p:txBody>
          <a:bodyPr/>
          <a:lstStyle/>
          <a:p>
            <a:pPr defTabSz="475487">
              <a:spcBef>
                <a:spcPts val="500"/>
              </a:spcBef>
              <a:buSzTx/>
              <a:buNone/>
              <a:defRPr sz="1871"/>
            </a:pPr>
            <a:r>
              <a:t>Summary</a:t>
            </a:r>
          </a:p>
          <a:p>
            <a:pPr defTabSz="475487">
              <a:spcBef>
                <a:spcPts val="500"/>
              </a:spcBef>
              <a:buSzTx/>
              <a:buNone/>
              <a:defRPr sz="1871"/>
            </a:pPr>
            <a:r>
              <a:t>Say three main things about your project</a:t>
            </a:r>
          </a:p>
        </p:txBody>
      </p:sp>
      <p:sp>
        <p:nvSpPr>
          <p:cNvPr id="184" name="Shape 184"/>
          <p:cNvSpPr>
            <a:spLocks noGrp="1"/>
          </p:cNvSpPr>
          <p:nvPr>
            <p:ph type="sldNum" sz="quarter" idx="2"/>
          </p:nvPr>
        </p:nvSpPr>
        <p:spPr>
          <a:xfrm>
            <a:off x="8347654" y="4655682"/>
            <a:ext cx="353830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body" sz="quarter" idx="1"/>
          </p:nvPr>
        </p:nvSpPr>
        <p:spPr>
          <a:xfrm>
            <a:off x="1242150" y="2161775"/>
            <a:ext cx="6659700" cy="8199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buClrTx/>
              <a:buSzTx/>
              <a:buFontTx/>
              <a:buNone/>
              <a:defRPr i="0">
                <a:solidFill>
                  <a:srgbClr val="000000"/>
                </a:solidFill>
                <a:latin typeface="Roboto Slab Light"/>
                <a:ea typeface="Roboto Slab Light"/>
                <a:cs typeface="Roboto Slab Light"/>
                <a:sym typeface="Roboto Slab Light"/>
              </a:defRPr>
            </a:lvl1pPr>
          </a:lstStyle>
          <a:p>
            <a:r>
              <a:t>Picture of the team</a:t>
            </a:r>
          </a:p>
        </p:txBody>
      </p:sp>
      <p:sp>
        <p:nvSpPr>
          <p:cNvPr id="187" name="Shape 18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/>
          </p:cNvSpPr>
          <p:nvPr>
            <p:ph type="body" sz="quarter" idx="1"/>
          </p:nvPr>
        </p:nvSpPr>
        <p:spPr>
          <a:xfrm>
            <a:off x="1242150" y="2161775"/>
            <a:ext cx="6659700" cy="819900"/>
          </a:xfrm>
          <a:prstGeom prst="rect">
            <a:avLst/>
          </a:prstGeom>
        </p:spPr>
        <p:txBody>
          <a:bodyPr/>
          <a:lstStyle>
            <a:lvl1pPr>
              <a:buSzTx/>
              <a:buNone/>
            </a:lvl1pPr>
          </a:lstStyle>
          <a:p>
            <a:r>
              <a:t>Quotes that inspire you ! </a:t>
            </a:r>
          </a:p>
        </p:txBody>
      </p:sp>
      <p:sp>
        <p:nvSpPr>
          <p:cNvPr id="151" name="Shape 151"/>
          <p:cNvSpPr>
            <a:spLocks noGrp="1"/>
          </p:cNvSpPr>
          <p:nvPr>
            <p:ph type="sldNum" sz="quarter" idx="2"/>
          </p:nvPr>
        </p:nvSpPr>
        <p:spPr>
          <a:xfrm>
            <a:off x="8421175" y="4655682"/>
            <a:ext cx="280309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/>
          </p:cNvSpPr>
          <p:nvPr>
            <p:ph type="sldNum" sz="quarter" idx="2"/>
          </p:nvPr>
        </p:nvSpPr>
        <p:spPr>
          <a:xfrm>
            <a:off x="8421175" y="4655682"/>
            <a:ext cx="280309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154" name="Shape 154"/>
          <p:cNvSpPr>
            <a:spLocks noGrp="1"/>
          </p:cNvSpPr>
          <p:nvPr>
            <p:ph type="body" sz="quarter" idx="4294967295"/>
          </p:nvPr>
        </p:nvSpPr>
        <p:spPr>
          <a:xfrm>
            <a:off x="1242150" y="2009400"/>
            <a:ext cx="6659700" cy="8199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 algn="ctr" defTabSz="649223">
              <a:spcBef>
                <a:spcPts val="700"/>
              </a:spcBef>
              <a:buClr>
                <a:srgbClr val="4A5C65"/>
              </a:buClr>
              <a:buSzTx/>
              <a:buNone/>
              <a:defRPr sz="2130" i="1"/>
            </a:lvl1pPr>
          </a:lstStyle>
          <a:p>
            <a:r>
              <a:t>Numbers or Facts or Data or Image to back up your issue</a:t>
            </a:r>
          </a:p>
        </p:txBody>
      </p:sp>
      <p:sp>
        <p:nvSpPr>
          <p:cNvPr id="155" name="Shape 155"/>
          <p:cNvSpPr/>
          <p:nvPr/>
        </p:nvSpPr>
        <p:spPr>
          <a:xfrm>
            <a:off x="4122651" y="382638"/>
            <a:ext cx="1097701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100" b="1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% €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>
          <a:xfrm>
            <a:off x="396656" y="674325"/>
            <a:ext cx="2142002" cy="2630400"/>
          </a:xfrm>
          <a:prstGeom prst="rect">
            <a:avLst/>
          </a:prstGeom>
        </p:spPr>
        <p:txBody>
          <a:bodyPr/>
          <a:lstStyle/>
          <a:p>
            <a:r>
              <a:t>Your Issue </a:t>
            </a:r>
          </a:p>
        </p:txBody>
      </p:sp>
      <p:sp>
        <p:nvSpPr>
          <p:cNvPr id="158" name="Shape 158"/>
          <p:cNvSpPr>
            <a:spLocks noGrp="1"/>
          </p:cNvSpPr>
          <p:nvPr>
            <p:ph type="body" sz="quarter" idx="1"/>
          </p:nvPr>
        </p:nvSpPr>
        <p:spPr>
          <a:xfrm>
            <a:off x="2629066" y="2641772"/>
            <a:ext cx="2693101" cy="2087701"/>
          </a:xfrm>
          <a:prstGeom prst="rect">
            <a:avLst/>
          </a:prstGeom>
        </p:spPr>
        <p:txBody>
          <a:bodyPr/>
          <a:lstStyle>
            <a:lvl1pPr>
              <a:buSzTx/>
              <a:buNone/>
              <a:defRPr sz="1800"/>
            </a:lvl1pPr>
          </a:lstStyle>
          <a:p>
            <a:r>
              <a:t>Explain with Keywords your issue</a:t>
            </a:r>
          </a:p>
        </p:txBody>
      </p:sp>
      <p:pic>
        <p:nvPicPr>
          <p:cNvPr id="159" name="image3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12575" y="-153650"/>
            <a:ext cx="3861901" cy="3861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0"/>
                </a:moveTo>
                <a:cubicBezTo>
                  <a:pt x="4834" y="0"/>
                  <a:pt x="0" y="4834"/>
                  <a:pt x="0" y="10799"/>
                </a:cubicBezTo>
                <a:cubicBezTo>
                  <a:pt x="0" y="16763"/>
                  <a:pt x="4834" y="21600"/>
                  <a:pt x="10799" y="21600"/>
                </a:cubicBezTo>
                <a:cubicBezTo>
                  <a:pt x="16763" y="21600"/>
                  <a:pt x="21600" y="16763"/>
                  <a:pt x="21600" y="10799"/>
                </a:cubicBezTo>
                <a:cubicBezTo>
                  <a:pt x="21600" y="4834"/>
                  <a:pt x="16763" y="0"/>
                  <a:pt x="10799" y="0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160" name="Shape 160"/>
          <p:cNvSpPr>
            <a:spLocks noGrp="1"/>
          </p:cNvSpPr>
          <p:nvPr>
            <p:ph type="sldNum" sz="quarter" idx="2"/>
          </p:nvPr>
        </p:nvSpPr>
        <p:spPr>
          <a:xfrm>
            <a:off x="8299024" y="4536603"/>
            <a:ext cx="280309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/>
          </p:cNvSpPr>
          <p:nvPr>
            <p:ph type="title" idx="4294967295"/>
          </p:nvPr>
        </p:nvSpPr>
        <p:spPr>
          <a:xfrm>
            <a:off x="2194949" y="1881750"/>
            <a:ext cx="4754102" cy="138000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 algn="ctr"/>
            <a:r>
              <a:t>Big Images</a:t>
            </a:r>
          </a:p>
          <a:p>
            <a:pPr algn="ctr">
              <a:defRPr>
                <a:solidFill>
                  <a:srgbClr val="3BB6CD"/>
                </a:solidFill>
              </a:defRPr>
            </a:pPr>
            <a:r>
              <a:t>Big Impact</a:t>
            </a:r>
          </a:p>
        </p:txBody>
      </p:sp>
      <p:sp>
        <p:nvSpPr>
          <p:cNvPr id="163" name="Shape 163"/>
          <p:cNvSpPr>
            <a:spLocks noGrp="1"/>
          </p:cNvSpPr>
          <p:nvPr>
            <p:ph type="sldNum" sz="quarter" idx="2"/>
          </p:nvPr>
        </p:nvSpPr>
        <p:spPr>
          <a:xfrm>
            <a:off x="8299024" y="4536603"/>
            <a:ext cx="280309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/>
          </p:cNvSpPr>
          <p:nvPr>
            <p:ph type="sldNum" sz="quarter" idx="2"/>
          </p:nvPr>
        </p:nvSpPr>
        <p:spPr>
          <a:xfrm>
            <a:off x="8421175" y="4655682"/>
            <a:ext cx="280309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66" name="Shape 166"/>
          <p:cNvSpPr>
            <a:spLocks noGrp="1"/>
          </p:cNvSpPr>
          <p:nvPr>
            <p:ph type="body" sz="quarter" idx="4294967295"/>
          </p:nvPr>
        </p:nvSpPr>
        <p:spPr>
          <a:xfrm>
            <a:off x="1242150" y="2009400"/>
            <a:ext cx="6659700" cy="8199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>
            <a:normAutofit/>
          </a:bodyPr>
          <a:lstStyle>
            <a:lvl1pPr algn="ctr">
              <a:buClr>
                <a:srgbClr val="4A5C65"/>
              </a:buClr>
              <a:buSzTx/>
              <a:buNone/>
              <a:defRPr sz="3000" i="1"/>
            </a:lvl1pPr>
          </a:lstStyle>
          <a:p>
            <a:r>
              <a:t>Your logo and  slogan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t>General Concept</a:t>
            </a:r>
          </a:p>
        </p:txBody>
      </p:sp>
      <p:sp>
        <p:nvSpPr>
          <p:cNvPr id="169" name="Shape 169"/>
          <p:cNvSpPr>
            <a:spLocks noGrp="1"/>
          </p:cNvSpPr>
          <p:nvPr>
            <p:ph type="sldNum" sz="quarter" idx="2"/>
          </p:nvPr>
        </p:nvSpPr>
        <p:spPr>
          <a:xfrm>
            <a:off x="8299024" y="4536603"/>
            <a:ext cx="280309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170" name="Shape 170"/>
          <p:cNvSpPr/>
          <p:nvPr/>
        </p:nvSpPr>
        <p:spPr>
          <a:xfrm>
            <a:off x="3225852" y="1583456"/>
            <a:ext cx="4079946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t>Values, some text and images.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65072" y="514617"/>
            <a:ext cx="2399818" cy="2720116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t>Personas</a:t>
            </a:r>
          </a:p>
        </p:txBody>
      </p:sp>
      <p:sp>
        <p:nvSpPr>
          <p:cNvPr id="173" name="Shape 173"/>
          <p:cNvSpPr>
            <a:spLocks noGrp="1"/>
          </p:cNvSpPr>
          <p:nvPr>
            <p:ph type="sldNum" sz="quarter" idx="2"/>
          </p:nvPr>
        </p:nvSpPr>
        <p:spPr>
          <a:xfrm>
            <a:off x="8299024" y="4536603"/>
            <a:ext cx="280309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174" name="Shape 174"/>
          <p:cNvSpPr/>
          <p:nvPr/>
        </p:nvSpPr>
        <p:spPr>
          <a:xfrm>
            <a:off x="3225852" y="1583456"/>
            <a:ext cx="4079946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t>Pictures of the persona you created on paper.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>
              <a:defRPr sz="3000"/>
            </a:lvl1pPr>
          </a:lstStyle>
          <a:p>
            <a:r>
              <a:t>Scenario</a:t>
            </a:r>
          </a:p>
        </p:txBody>
      </p:sp>
      <p:sp>
        <p:nvSpPr>
          <p:cNvPr id="177" name="Shape 177"/>
          <p:cNvSpPr/>
          <p:nvPr/>
        </p:nvSpPr>
        <p:spPr>
          <a:xfrm>
            <a:off x="2539961" y="2335845"/>
            <a:ext cx="5546906" cy="741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91424" tIns="91424" rIns="91424" bIns="91424">
            <a:normAutofit/>
          </a:bodyPr>
          <a:lstStyle>
            <a:lvl1pPr algn="ctr">
              <a:spcBef>
                <a:spcPts val="1000"/>
              </a:spcBef>
              <a:defRPr sz="1800">
                <a:solidFill>
                  <a:srgbClr val="4A5C65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</a:lstStyle>
          <a:p>
            <a:r>
              <a:t>How does your persona interact with your solution. Show it with your drawings or video or role play.</a:t>
            </a:r>
          </a:p>
        </p:txBody>
      </p:sp>
      <p:sp>
        <p:nvSpPr>
          <p:cNvPr id="178" name="Shape 178"/>
          <p:cNvSpPr>
            <a:spLocks noGrp="1"/>
          </p:cNvSpPr>
          <p:nvPr>
            <p:ph type="sldNum" sz="quarter" idx="2"/>
          </p:nvPr>
        </p:nvSpPr>
        <p:spPr>
          <a:xfrm>
            <a:off x="8299024" y="4536603"/>
            <a:ext cx="280309" cy="36065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dissolv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ent template">
  <a:themeElements>
    <a:clrScheme name="Kent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0000FF"/>
      </a:hlink>
      <a:folHlink>
        <a:srgbClr val="FF00FF"/>
      </a:folHlink>
    </a:clrScheme>
    <a:fontScheme name="Kent templat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Kent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Kent template">
  <a:themeElements>
    <a:clrScheme name="Kent 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0000FF"/>
      </a:hlink>
      <a:folHlink>
        <a:srgbClr val="FF00FF"/>
      </a:folHlink>
    </a:clrScheme>
    <a:fontScheme name="Kent templat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Kent 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Macintosh PowerPoint</Application>
  <PresentationFormat>Affichage à l'écran (16:9)</PresentationFormat>
  <Paragraphs>33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Helvetica</vt:lpstr>
      <vt:lpstr>Lato Light</vt:lpstr>
      <vt:lpstr>Roboto Slab Light</vt:lpstr>
      <vt:lpstr>Kent template</vt:lpstr>
      <vt:lpstr>Impactful title</vt:lpstr>
      <vt:lpstr>Présentation PowerPoint</vt:lpstr>
      <vt:lpstr>Présentation PowerPoint</vt:lpstr>
      <vt:lpstr>Your Issue </vt:lpstr>
      <vt:lpstr>Big Images Big Impact</vt:lpstr>
      <vt:lpstr>Présentation PowerPoint</vt:lpstr>
      <vt:lpstr>General Concept</vt:lpstr>
      <vt:lpstr>Personas</vt:lpstr>
      <vt:lpstr>Scenario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Impactful title</dc:title>
  <cp:lastModifiedBy>Utilisateur Microsoft Office</cp:lastModifiedBy>
  <cp:revision>1</cp:revision>
  <dcterms:modified xsi:type="dcterms:W3CDTF">2018-05-04T13:44:52Z</dcterms:modified>
</cp:coreProperties>
</file>