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6" r:id="rId2"/>
    <p:sldId id="268" r:id="rId3"/>
    <p:sldId id="259" r:id="rId4"/>
    <p:sldId id="267" r:id="rId5"/>
    <p:sldId id="262" r:id="rId6"/>
    <p:sldId id="257" r:id="rId7"/>
    <p:sldId id="264" r:id="rId8"/>
    <p:sldId id="269" r:id="rId9"/>
    <p:sldId id="265" r:id="rId10"/>
    <p:sldId id="261" r:id="rId11"/>
    <p:sldId id="263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2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26CB-BA67-4131-92D3-7826508CB60B}" type="datetimeFigureOut">
              <a:rPr lang="en-GB" smtClean="0"/>
              <a:t>05/04/2019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1345-A515-4A59-A7A8-FE89E445E154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4741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26CB-BA67-4131-92D3-7826508CB60B}" type="datetimeFigureOut">
              <a:rPr lang="en-GB" smtClean="0"/>
              <a:t>05/04/2019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1345-A515-4A59-A7A8-FE89E445E1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7646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26CB-BA67-4131-92D3-7826508CB60B}" type="datetimeFigureOut">
              <a:rPr lang="en-GB" smtClean="0"/>
              <a:t>05/04/2019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1345-A515-4A59-A7A8-FE89E445E1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735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26CB-BA67-4131-92D3-7826508CB60B}" type="datetimeFigureOut">
              <a:rPr lang="en-GB" smtClean="0"/>
              <a:t>05/04/2019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1345-A515-4A59-A7A8-FE89E445E1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4223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26CB-BA67-4131-92D3-7826508CB60B}" type="datetimeFigureOut">
              <a:rPr lang="en-GB" smtClean="0"/>
              <a:t>05/04/2019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1345-A515-4A59-A7A8-FE89E445E154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1089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26CB-BA67-4131-92D3-7826508CB60B}" type="datetimeFigureOut">
              <a:rPr lang="en-GB" smtClean="0"/>
              <a:t>05/04/2019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1345-A515-4A59-A7A8-FE89E445E1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8770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26CB-BA67-4131-92D3-7826508CB60B}" type="datetimeFigureOut">
              <a:rPr lang="en-GB" smtClean="0"/>
              <a:t>05/04/2019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1345-A515-4A59-A7A8-FE89E445E1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4380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26CB-BA67-4131-92D3-7826508CB60B}" type="datetimeFigureOut">
              <a:rPr lang="en-GB" smtClean="0"/>
              <a:t>05/04/2019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1345-A515-4A59-A7A8-FE89E445E1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060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26CB-BA67-4131-92D3-7826508CB60B}" type="datetimeFigureOut">
              <a:rPr lang="en-GB" smtClean="0"/>
              <a:t>05/04/2019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1345-A515-4A59-A7A8-FE89E445E1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2167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58C26CB-BA67-4131-92D3-7826508CB60B}" type="datetimeFigureOut">
              <a:rPr lang="en-GB" smtClean="0"/>
              <a:t>05/04/2019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A901345-A515-4A59-A7A8-FE89E445E1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3801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26CB-BA67-4131-92D3-7826508CB60B}" type="datetimeFigureOut">
              <a:rPr lang="en-GB" smtClean="0"/>
              <a:t>05/04/2019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1345-A515-4A59-A7A8-FE89E445E1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0012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58C26CB-BA67-4131-92D3-7826508CB60B}" type="datetimeFigureOut">
              <a:rPr lang="en-GB" smtClean="0"/>
              <a:t>05/04/2019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A901345-A515-4A59-A7A8-FE89E445E154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8669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08" y="2710466"/>
            <a:ext cx="10058400" cy="1485659"/>
          </a:xfrm>
        </p:spPr>
        <p:txBody>
          <a:bodyPr/>
          <a:lstStyle/>
          <a:p>
            <a:r>
              <a:rPr lang="en-US" dirty="0" smtClean="0"/>
              <a:t>Green Coin Rewards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Reward </a:t>
            </a:r>
            <a:r>
              <a:rPr lang="en-US" dirty="0" err="1"/>
              <a:t>programme</a:t>
            </a:r>
            <a:r>
              <a:rPr lang="en-US" dirty="0"/>
              <a:t> for the community for preserving green energy and sustainable environment.</a:t>
            </a:r>
            <a:endParaRPr lang="en-GB" dirty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832" y="236438"/>
            <a:ext cx="3467400" cy="300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5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Discounts and Incentives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Discounted Gardening Supplies</a:t>
            </a:r>
          </a:p>
          <a:p>
            <a:pPr>
              <a:buFontTx/>
              <a:buChar char="-"/>
            </a:pPr>
            <a:r>
              <a:rPr lang="en-US" sz="3200" dirty="0" smtClean="0"/>
              <a:t>Plants, seeds, trees</a:t>
            </a:r>
          </a:p>
          <a:p>
            <a:pPr marL="0" indent="0">
              <a:buNone/>
            </a:pPr>
            <a:r>
              <a:rPr lang="en-US" sz="3200" dirty="0" smtClean="0"/>
              <a:t>-Tools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Reduced Taxation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Leisure activities </a:t>
            </a:r>
            <a:r>
              <a:rPr lang="en-US" sz="3200" dirty="0" err="1" smtClean="0"/>
              <a:t>eg</a:t>
            </a:r>
            <a:r>
              <a:rPr lang="en-US" sz="3200" dirty="0" smtClean="0"/>
              <a:t>. Swimming, gyms.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Transport </a:t>
            </a:r>
            <a:r>
              <a:rPr lang="en-US" sz="3200" dirty="0" err="1" smtClean="0"/>
              <a:t>subsideries</a:t>
            </a:r>
            <a:endParaRPr lang="en-US" sz="3200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349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Money?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Government sponsorship for improving city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Partnership with local companies and enterprises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University cooperation and research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Crowd funding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Local food trade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3200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361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2725300"/>
            <a:ext cx="10058400" cy="2412757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/>
              <a:t>Chloe – Film / Video Making</a:t>
            </a:r>
          </a:p>
          <a:p>
            <a:pPr algn="ctr"/>
            <a:r>
              <a:rPr lang="en-US" sz="3200" b="1" dirty="0" smtClean="0"/>
              <a:t>Marta &amp; Pablo – App prototyping</a:t>
            </a:r>
          </a:p>
          <a:p>
            <a:pPr algn="ctr"/>
            <a:r>
              <a:rPr lang="en-US" sz="3200" b="1" dirty="0" smtClean="0"/>
              <a:t>Emily – Presentation &amp; Reward Card</a:t>
            </a:r>
          </a:p>
          <a:p>
            <a:pPr algn="ctr"/>
            <a:r>
              <a:rPr lang="en-US" sz="3200" b="1" dirty="0" err="1" smtClean="0"/>
              <a:t>Nour</a:t>
            </a:r>
            <a:r>
              <a:rPr lang="en-US" sz="3200" b="1" dirty="0" smtClean="0"/>
              <a:t> &amp; </a:t>
            </a:r>
            <a:r>
              <a:rPr lang="en-US" sz="3200" b="1" dirty="0" err="1" smtClean="0"/>
              <a:t>Komal</a:t>
            </a:r>
            <a:r>
              <a:rPr lang="en-US" sz="3200" b="1" dirty="0" smtClean="0"/>
              <a:t> - Pitch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259505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Incentives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Tax Reduction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Promoting: </a:t>
            </a:r>
          </a:p>
          <a:p>
            <a:pPr>
              <a:buFontTx/>
              <a:buChar char="-"/>
            </a:pPr>
            <a:r>
              <a:rPr lang="en-US" sz="3200" dirty="0" smtClean="0"/>
              <a:t>Recycling, organic food production, reliance on renewables, plating, zero carbon emissions, energy trading.</a:t>
            </a:r>
          </a:p>
          <a:p>
            <a:pPr marL="0" indent="0">
              <a:buNone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345468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who?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9269" y="1845734"/>
            <a:ext cx="10476411" cy="402336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Community </a:t>
            </a:r>
          </a:p>
          <a:p>
            <a:pPr marL="0" indent="0">
              <a:buNone/>
            </a:pPr>
            <a:r>
              <a:rPr lang="en-US" sz="3200" dirty="0" smtClean="0"/>
              <a:t> - Local People/ Citizens</a:t>
            </a:r>
          </a:p>
          <a:p>
            <a:pPr marL="0" indent="0">
              <a:buNone/>
            </a:pPr>
            <a:r>
              <a:rPr lang="en-US" sz="3200" dirty="0" smtClean="0"/>
              <a:t> - Businesses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Local Producers (food and energy)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Universities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3200" dirty="0" smtClean="0"/>
          </a:p>
          <a:p>
            <a:endParaRPr lang="en-GB" dirty="0"/>
          </a:p>
        </p:txBody>
      </p:sp>
      <p:pic>
        <p:nvPicPr>
          <p:cNvPr id="4" name="Content Placeholder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8" b="7677"/>
          <a:stretch/>
        </p:blipFill>
        <p:spPr>
          <a:xfrm>
            <a:off x="6924674" y="2656290"/>
            <a:ext cx="4588551" cy="240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5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Community Spaces</a:t>
            </a:r>
          </a:p>
          <a:p>
            <a:r>
              <a:rPr lang="en-US" sz="3200" dirty="0" smtClean="0"/>
              <a:t>- Local parks</a:t>
            </a:r>
          </a:p>
          <a:p>
            <a:r>
              <a:rPr lang="en-US" sz="3200" dirty="0" smtClean="0"/>
              <a:t>- City Square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Citizen Homes</a:t>
            </a:r>
          </a:p>
          <a:p>
            <a:r>
              <a:rPr lang="en-US" sz="3200" dirty="0" smtClean="0"/>
              <a:t>- Gardens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646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4400" dirty="0" smtClean="0"/>
              <a:t>Discounts and Incentives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400" dirty="0" smtClean="0"/>
              <a:t>Reward Card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400" dirty="0"/>
              <a:t>Mobile App</a:t>
            </a:r>
          </a:p>
          <a:p>
            <a:pPr marL="0" indent="0">
              <a:buNone/>
            </a:pPr>
            <a:endParaRPr lang="en-US" sz="3200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989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356272"/>
            <a:ext cx="10058400" cy="819386"/>
          </a:xfrm>
        </p:spPr>
        <p:txBody>
          <a:bodyPr/>
          <a:lstStyle/>
          <a:p>
            <a:r>
              <a:rPr lang="en-US" dirty="0" smtClean="0"/>
              <a:t>Reward Card </a:t>
            </a:r>
            <a:endParaRPr lang="en-GB" dirty="0"/>
          </a:p>
        </p:txBody>
      </p:sp>
      <p:pic>
        <p:nvPicPr>
          <p:cNvPr id="4" name="Loyalty card v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8640" y="2367598"/>
            <a:ext cx="5666464" cy="2903118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637" y="1845577"/>
            <a:ext cx="3519351" cy="20459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931" y="4053473"/>
            <a:ext cx="3344694" cy="1974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10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App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491" y="1768262"/>
            <a:ext cx="2435485" cy="455214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607" y="1816931"/>
            <a:ext cx="2369346" cy="445480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567953" y="1816931"/>
            <a:ext cx="21771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Loading Page</a:t>
            </a:r>
            <a:endParaRPr lang="en-GB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8641976" y="1816931"/>
            <a:ext cx="2177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Home Page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51323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Promo Video</a:t>
            </a:r>
            <a:endParaRPr lang="en-GB" dirty="0"/>
          </a:p>
        </p:txBody>
      </p:sp>
      <p:pic>
        <p:nvPicPr>
          <p:cNvPr id="4" name="45BDD800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532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49525" y="1846263"/>
            <a:ext cx="7151688" cy="4022725"/>
          </a:xfrm>
        </p:spPr>
      </p:pic>
    </p:spTree>
    <p:extLst>
      <p:ext uri="{BB962C8B-B14F-4D97-AF65-F5344CB8AC3E}">
        <p14:creationId xmlns:p14="http://schemas.microsoft.com/office/powerpoint/2010/main" val="269915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App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30" y="1764255"/>
            <a:ext cx="2412423" cy="45306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221" y="1764255"/>
            <a:ext cx="2399909" cy="452554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15553" y="1764255"/>
            <a:ext cx="2177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Menu Page</a:t>
            </a:r>
            <a:endParaRPr lang="en-GB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8978537" y="1764255"/>
            <a:ext cx="21771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Transaction Page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4947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88</TotalTime>
  <Words>173</Words>
  <Application>Microsoft Office PowerPoint</Application>
  <PresentationFormat>Widescreen</PresentationFormat>
  <Paragraphs>49</Paragraphs>
  <Slides>12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Retrospect</vt:lpstr>
      <vt:lpstr>Green Coin Rewards</vt:lpstr>
      <vt:lpstr>Why?</vt:lpstr>
      <vt:lpstr>For who?</vt:lpstr>
      <vt:lpstr>Where?</vt:lpstr>
      <vt:lpstr>How?</vt:lpstr>
      <vt:lpstr>Reward Card </vt:lpstr>
      <vt:lpstr>Mobile App</vt:lpstr>
      <vt:lpstr>Promo Video</vt:lpstr>
      <vt:lpstr>Mobile App</vt:lpstr>
      <vt:lpstr>Discounts and Incentives</vt:lpstr>
      <vt:lpstr>Money?</vt:lpstr>
      <vt:lpstr>Team</vt:lpstr>
    </vt:vector>
  </TitlesOfParts>
  <Company>Plymouth College of Art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Coin Rewards</dc:title>
  <dc:creator>G3 FABLAB</dc:creator>
  <cp:lastModifiedBy>G3 FABLAB</cp:lastModifiedBy>
  <cp:revision>11</cp:revision>
  <dcterms:created xsi:type="dcterms:W3CDTF">2019-04-05T11:40:41Z</dcterms:created>
  <dcterms:modified xsi:type="dcterms:W3CDTF">2019-04-05T13:08:42Z</dcterms:modified>
</cp:coreProperties>
</file>