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8" r:id="rId1"/>
    <p:sldMasterId id="2147483764" r:id="rId2"/>
    <p:sldMasterId id="2147483776" r:id="rId3"/>
  </p:sldMasterIdLst>
  <p:notesMasterIdLst>
    <p:notesMasterId r:id="rId13"/>
  </p:notesMasterIdLst>
  <p:handoutMasterIdLst>
    <p:handoutMasterId r:id="rId14"/>
  </p:handoutMasterIdLst>
  <p:sldIdLst>
    <p:sldId id="1043" r:id="rId4"/>
    <p:sldId id="894" r:id="rId5"/>
    <p:sldId id="1056" r:id="rId6"/>
    <p:sldId id="1053" r:id="rId7"/>
    <p:sldId id="1057" r:id="rId8"/>
    <p:sldId id="1054" r:id="rId9"/>
    <p:sldId id="1058" r:id="rId10"/>
    <p:sldId id="1059" r:id="rId11"/>
    <p:sldId id="1055" r:id="rId1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HOWEET" id="{13A18B1B-C52E-4B32-BF88-1B0F1C4F0456}">
          <p14:sldIdLst>
            <p14:sldId id="1043"/>
            <p14:sldId id="894"/>
            <p14:sldId id="1056"/>
            <p14:sldId id="1053"/>
            <p14:sldId id="1057"/>
            <p14:sldId id="1054"/>
            <p14:sldId id="1058"/>
            <p14:sldId id="1059"/>
            <p14:sldId id="1055"/>
          </p14:sldIdLst>
        </p14:section>
        <p14:section name="CREDITS &amp; COPYRIGHTS" id="{18636757-AC71-4832-B2EB-DBAB69615C8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251">
          <p15:clr>
            <a:srgbClr val="A4A3A4"/>
          </p15:clr>
        </p15:guide>
        <p15:guide id="3" orient="horz" pos="3158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2880">
          <p15:clr>
            <a:srgbClr val="A4A3A4"/>
          </p15:clr>
        </p15:guide>
        <p15:guide id="7" pos="431">
          <p15:clr>
            <a:srgbClr val="A4A3A4"/>
          </p15:clr>
        </p15:guide>
        <p15:guide id="8" pos="5329">
          <p15:clr>
            <a:srgbClr val="A4A3A4"/>
          </p15:clr>
        </p15:guide>
        <p15:guide id="9" pos="5556" userDrawn="1">
          <p15:clr>
            <a:srgbClr val="A4A3A4"/>
          </p15:clr>
        </p15:guide>
        <p15:guide id="10" pos="249">
          <p15:clr>
            <a:srgbClr val="A4A3A4"/>
          </p15:clr>
        </p15:guide>
        <p15:guide id="11" pos="1474" userDrawn="1">
          <p15:clr>
            <a:srgbClr val="A4A3A4"/>
          </p15:clr>
        </p15:guide>
        <p15:guide id="12" pos="4286" userDrawn="1">
          <p15:clr>
            <a:srgbClr val="A4A3A4"/>
          </p15:clr>
        </p15:guide>
        <p15:guide id="13" pos="3288" userDrawn="1">
          <p15:clr>
            <a:srgbClr val="A4A3A4"/>
          </p15:clr>
        </p15:guide>
        <p15:guide id="14" orient="horz" pos="3294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3947"/>
    <a:srgbClr val="1F608B"/>
    <a:srgbClr val="2C3E50"/>
    <a:srgbClr val="222A35"/>
    <a:srgbClr val="FFFFFF"/>
    <a:srgbClr val="2A9A72"/>
    <a:srgbClr val="1E2631"/>
    <a:srgbClr val="7F7F7F"/>
    <a:srgbClr val="2F3A46"/>
    <a:srgbClr val="DBDB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6057" autoAdjust="0"/>
  </p:normalViewPr>
  <p:slideViewPr>
    <p:cSldViewPr>
      <p:cViewPr varScale="1">
        <p:scale>
          <a:sx n="69" d="100"/>
          <a:sy n="69" d="100"/>
        </p:scale>
        <p:origin x="714" y="48"/>
      </p:cViewPr>
      <p:guideLst>
        <p:guide orient="horz" pos="2251"/>
        <p:guide orient="horz" pos="3158"/>
        <p:guide orient="horz" pos="981"/>
        <p:guide pos="2880"/>
        <p:guide pos="431"/>
        <p:guide pos="5329"/>
        <p:guide pos="5556"/>
        <p:guide pos="249"/>
        <p:guide pos="1474"/>
        <p:guide pos="4286"/>
        <p:guide pos="3288"/>
        <p:guide orient="horz" pos="3294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94"/>
    </p:cViewPr>
  </p:sorterViewPr>
  <p:notesViewPr>
    <p:cSldViewPr>
      <p:cViewPr varScale="1">
        <p:scale>
          <a:sx n="86" d="100"/>
          <a:sy n="86" d="100"/>
        </p:scale>
        <p:origin x="292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9535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5888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6694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4142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4670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8048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220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DAB55773-2F6D-4BD0-A7E8-4F709ED27051}"/>
              </a:ext>
            </a:extLst>
          </p:cNvPr>
          <p:cNvGrpSpPr/>
          <p:nvPr userDrawn="1"/>
        </p:nvGrpSpPr>
        <p:grpSpPr>
          <a:xfrm>
            <a:off x="8004449" y="5475901"/>
            <a:ext cx="1139551" cy="1354455"/>
            <a:chOff x="8004449" y="5475901"/>
            <a:chExt cx="1139551" cy="1354455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DACEC62-D56B-4017-9410-C1FDA3D5F2C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004449" y="5475901"/>
              <a:ext cx="1139551" cy="1354455"/>
            </a:xfrm>
            <a:custGeom>
              <a:avLst/>
              <a:gdLst>
                <a:gd name="connsiteX0" fmla="*/ 383920 w 1139551"/>
                <a:gd name="connsiteY0" fmla="*/ 0 h 1354455"/>
                <a:gd name="connsiteX1" fmla="*/ 14304 w 1139551"/>
                <a:gd name="connsiteY1" fmla="*/ 254967 h 1354455"/>
                <a:gd name="connsiteX2" fmla="*/ 0 w 1139551"/>
                <a:gd name="connsiteY2" fmla="*/ 306894 h 1354455"/>
                <a:gd name="connsiteX3" fmla="*/ 0 w 1139551"/>
                <a:gd name="connsiteY3" fmla="*/ 480012 h 1354455"/>
                <a:gd name="connsiteX4" fmla="*/ 24762 w 1139551"/>
                <a:gd name="connsiteY4" fmla="*/ 551400 h 1354455"/>
                <a:gd name="connsiteX5" fmla="*/ 319557 w 1139551"/>
                <a:gd name="connsiteY5" fmla="*/ 780949 h 1354455"/>
                <a:gd name="connsiteX6" fmla="*/ 399618 w 1139551"/>
                <a:gd name="connsiteY6" fmla="*/ 795802 h 1354455"/>
                <a:gd name="connsiteX7" fmla="*/ 522064 w 1139551"/>
                <a:gd name="connsiteY7" fmla="*/ 975600 h 1354455"/>
                <a:gd name="connsiteX8" fmla="*/ 766957 w 1139551"/>
                <a:gd name="connsiteY8" fmla="*/ 1348486 h 1354455"/>
                <a:gd name="connsiteX9" fmla="*/ 1134297 w 1139551"/>
                <a:gd name="connsiteY9" fmla="*/ 1099895 h 1354455"/>
                <a:gd name="connsiteX10" fmla="*/ 876845 w 1139551"/>
                <a:gd name="connsiteY10" fmla="*/ 735609 h 1354455"/>
                <a:gd name="connsiteX11" fmla="*/ 754399 w 1139551"/>
                <a:gd name="connsiteY11" fmla="*/ 555811 h 1354455"/>
                <a:gd name="connsiteX12" fmla="*/ 770097 w 1139551"/>
                <a:gd name="connsiteY12" fmla="*/ 476856 h 1354455"/>
                <a:gd name="connsiteX13" fmla="*/ 463196 w 1139551"/>
                <a:gd name="connsiteY13" fmla="*/ 7818 h 1354455"/>
                <a:gd name="connsiteX14" fmla="*/ 383920 w 1139551"/>
                <a:gd name="connsiteY14" fmla="*/ 0 h 1354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9551" h="1354455">
                  <a:moveTo>
                    <a:pt x="383920" y="0"/>
                  </a:moveTo>
                  <a:cubicBezTo>
                    <a:pt x="219774" y="0"/>
                    <a:pt x="71855" y="101747"/>
                    <a:pt x="14304" y="254967"/>
                  </a:cubicBezTo>
                  <a:lnTo>
                    <a:pt x="0" y="306894"/>
                  </a:lnTo>
                  <a:lnTo>
                    <a:pt x="0" y="480012"/>
                  </a:lnTo>
                  <a:lnTo>
                    <a:pt x="24762" y="551400"/>
                  </a:lnTo>
                  <a:cubicBezTo>
                    <a:pt x="77828" y="666621"/>
                    <a:pt x="186121" y="755543"/>
                    <a:pt x="319557" y="780949"/>
                  </a:cubicBezTo>
                  <a:lnTo>
                    <a:pt x="399618" y="795802"/>
                  </a:lnTo>
                  <a:cubicBezTo>
                    <a:pt x="482819" y="812218"/>
                    <a:pt x="537763" y="891955"/>
                    <a:pt x="522064" y="975600"/>
                  </a:cubicBezTo>
                  <a:cubicBezTo>
                    <a:pt x="489098" y="1145236"/>
                    <a:pt x="596631" y="1315653"/>
                    <a:pt x="766957" y="1348486"/>
                  </a:cubicBezTo>
                  <a:cubicBezTo>
                    <a:pt x="937284" y="1382100"/>
                    <a:pt x="1102900" y="1270313"/>
                    <a:pt x="1134297" y="1099895"/>
                  </a:cubicBezTo>
                  <a:cubicBezTo>
                    <a:pt x="1166478" y="930260"/>
                    <a:pt x="1047171" y="767660"/>
                    <a:pt x="876845" y="735609"/>
                  </a:cubicBezTo>
                  <a:cubicBezTo>
                    <a:pt x="793645" y="719193"/>
                    <a:pt x="738700" y="639456"/>
                    <a:pt x="754399" y="555811"/>
                  </a:cubicBezTo>
                  <a:lnTo>
                    <a:pt x="770097" y="476856"/>
                  </a:lnTo>
                  <a:cubicBezTo>
                    <a:pt x="810913" y="263444"/>
                    <a:pt x="676692" y="50813"/>
                    <a:pt x="463196" y="7818"/>
                  </a:cubicBezTo>
                  <a:cubicBezTo>
                    <a:pt x="436509" y="2345"/>
                    <a:pt x="409822" y="0"/>
                    <a:pt x="3839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606A9EB-399E-4CC8-B0E6-44F1196F0A3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794074" y="6393266"/>
              <a:ext cx="349926" cy="436200"/>
            </a:xfrm>
            <a:custGeom>
              <a:avLst/>
              <a:gdLst>
                <a:gd name="connsiteX0" fmla="*/ 131451 w 349926"/>
                <a:gd name="connsiteY0" fmla="*/ 0 h 436200"/>
                <a:gd name="connsiteX1" fmla="*/ 49083 w 349926"/>
                <a:gd name="connsiteY1" fmla="*/ 15906 h 436200"/>
                <a:gd name="connsiteX2" fmla="*/ 0 w 349926"/>
                <a:gd name="connsiteY2" fmla="*/ 48521 h 436200"/>
                <a:gd name="connsiteX3" fmla="*/ 0 w 349926"/>
                <a:gd name="connsiteY3" fmla="*/ 387838 h 436200"/>
                <a:gd name="connsiteX4" fmla="*/ 48887 w 349926"/>
                <a:gd name="connsiteY4" fmla="*/ 420245 h 436200"/>
                <a:gd name="connsiteX5" fmla="*/ 285439 w 349926"/>
                <a:gd name="connsiteY5" fmla="*/ 372380 h 436200"/>
                <a:gd name="connsiteX6" fmla="*/ 285439 w 349926"/>
                <a:gd name="connsiteY6" fmla="*/ 64015 h 436200"/>
                <a:gd name="connsiteX7" fmla="*/ 131451 w 349926"/>
                <a:gd name="connsiteY7" fmla="*/ 0 h 43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26" h="436200">
                  <a:moveTo>
                    <a:pt x="131451" y="0"/>
                  </a:moveTo>
                  <a:cubicBezTo>
                    <a:pt x="103311" y="0"/>
                    <a:pt x="75366" y="5270"/>
                    <a:pt x="49083" y="15906"/>
                  </a:cubicBezTo>
                  <a:lnTo>
                    <a:pt x="0" y="48521"/>
                  </a:lnTo>
                  <a:lnTo>
                    <a:pt x="0" y="387838"/>
                  </a:lnTo>
                  <a:lnTo>
                    <a:pt x="48887" y="420245"/>
                  </a:lnTo>
                  <a:cubicBezTo>
                    <a:pt x="127738" y="452155"/>
                    <a:pt x="221537" y="436200"/>
                    <a:pt x="285439" y="372380"/>
                  </a:cubicBezTo>
                  <a:cubicBezTo>
                    <a:pt x="371422" y="287287"/>
                    <a:pt x="371422" y="149108"/>
                    <a:pt x="285439" y="64015"/>
                  </a:cubicBezTo>
                  <a:cubicBezTo>
                    <a:pt x="243229" y="21078"/>
                    <a:pt x="186949" y="0"/>
                    <a:pt x="13145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3DF774A-4B9C-4E47-96E3-8169AC319BEC}"/>
              </a:ext>
            </a:extLst>
          </p:cNvPr>
          <p:cNvSpPr>
            <a:spLocks/>
          </p:cNvSpPr>
          <p:nvPr userDrawn="1"/>
        </p:nvSpPr>
        <p:spPr bwMode="auto">
          <a:xfrm>
            <a:off x="197515" y="239385"/>
            <a:ext cx="1409327" cy="1577042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C5E831-A3B9-4C4A-B5E4-FDB5CE9D2866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606842" y="365126"/>
            <a:ext cx="6908508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341DE-7CD9-4174-8D57-A601D0B30007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628650" y="2132856"/>
            <a:ext cx="7886700" cy="40441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CAD4A-07D3-455F-9C6A-5D8332D18447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0746E-C061-4D99-AA02-B2F40BD3CC2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FC427-481A-4056-81DC-D3D394E52FB9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ABD82E82-27C2-405F-BC4E-895206B92A1A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91822" y="464170"/>
            <a:ext cx="1224135" cy="1127472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sz="4050" b="1">
                <a:solidFill>
                  <a:schemeClr val="tx1"/>
                </a:solidFill>
                <a:ea typeface="+mj-ea"/>
                <a:cs typeface="+mj-cs"/>
              </a:defRPr>
            </a:lvl1pPr>
          </a:lstStyle>
          <a:p>
            <a:pPr marL="171450" lvl="0" indent="-171450">
              <a:spcBef>
                <a:spcPct val="0"/>
              </a:spcBef>
            </a:pPr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353875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Chapter (Light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D935E454-0400-4CE7-9D15-B77628622684}"/>
              </a:ext>
            </a:extLst>
          </p:cNvPr>
          <p:cNvGrpSpPr/>
          <p:nvPr userDrawn="1"/>
        </p:nvGrpSpPr>
        <p:grpSpPr>
          <a:xfrm>
            <a:off x="8004449" y="5475901"/>
            <a:ext cx="1139551" cy="1354455"/>
            <a:chOff x="8004449" y="5475901"/>
            <a:chExt cx="1139551" cy="1354455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4DE36FA-EA34-4E1D-9376-75330D8EB60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004449" y="5475901"/>
              <a:ext cx="1139551" cy="1354455"/>
            </a:xfrm>
            <a:custGeom>
              <a:avLst/>
              <a:gdLst>
                <a:gd name="connsiteX0" fmla="*/ 383920 w 1139551"/>
                <a:gd name="connsiteY0" fmla="*/ 0 h 1354455"/>
                <a:gd name="connsiteX1" fmla="*/ 14304 w 1139551"/>
                <a:gd name="connsiteY1" fmla="*/ 254967 h 1354455"/>
                <a:gd name="connsiteX2" fmla="*/ 0 w 1139551"/>
                <a:gd name="connsiteY2" fmla="*/ 306894 h 1354455"/>
                <a:gd name="connsiteX3" fmla="*/ 0 w 1139551"/>
                <a:gd name="connsiteY3" fmla="*/ 480012 h 1354455"/>
                <a:gd name="connsiteX4" fmla="*/ 24762 w 1139551"/>
                <a:gd name="connsiteY4" fmla="*/ 551400 h 1354455"/>
                <a:gd name="connsiteX5" fmla="*/ 319557 w 1139551"/>
                <a:gd name="connsiteY5" fmla="*/ 780949 h 1354455"/>
                <a:gd name="connsiteX6" fmla="*/ 399618 w 1139551"/>
                <a:gd name="connsiteY6" fmla="*/ 795802 h 1354455"/>
                <a:gd name="connsiteX7" fmla="*/ 522064 w 1139551"/>
                <a:gd name="connsiteY7" fmla="*/ 975600 h 1354455"/>
                <a:gd name="connsiteX8" fmla="*/ 766957 w 1139551"/>
                <a:gd name="connsiteY8" fmla="*/ 1348486 h 1354455"/>
                <a:gd name="connsiteX9" fmla="*/ 1134297 w 1139551"/>
                <a:gd name="connsiteY9" fmla="*/ 1099895 h 1354455"/>
                <a:gd name="connsiteX10" fmla="*/ 876845 w 1139551"/>
                <a:gd name="connsiteY10" fmla="*/ 735609 h 1354455"/>
                <a:gd name="connsiteX11" fmla="*/ 754399 w 1139551"/>
                <a:gd name="connsiteY11" fmla="*/ 555811 h 1354455"/>
                <a:gd name="connsiteX12" fmla="*/ 770097 w 1139551"/>
                <a:gd name="connsiteY12" fmla="*/ 476856 h 1354455"/>
                <a:gd name="connsiteX13" fmla="*/ 463196 w 1139551"/>
                <a:gd name="connsiteY13" fmla="*/ 7818 h 1354455"/>
                <a:gd name="connsiteX14" fmla="*/ 383920 w 1139551"/>
                <a:gd name="connsiteY14" fmla="*/ 0 h 1354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9551" h="1354455">
                  <a:moveTo>
                    <a:pt x="383920" y="0"/>
                  </a:moveTo>
                  <a:cubicBezTo>
                    <a:pt x="219774" y="0"/>
                    <a:pt x="71855" y="101747"/>
                    <a:pt x="14304" y="254967"/>
                  </a:cubicBezTo>
                  <a:lnTo>
                    <a:pt x="0" y="306894"/>
                  </a:lnTo>
                  <a:lnTo>
                    <a:pt x="0" y="480012"/>
                  </a:lnTo>
                  <a:lnTo>
                    <a:pt x="24762" y="551400"/>
                  </a:lnTo>
                  <a:cubicBezTo>
                    <a:pt x="77828" y="666621"/>
                    <a:pt x="186121" y="755543"/>
                    <a:pt x="319557" y="780949"/>
                  </a:cubicBezTo>
                  <a:lnTo>
                    <a:pt x="399618" y="795802"/>
                  </a:lnTo>
                  <a:cubicBezTo>
                    <a:pt x="482819" y="812218"/>
                    <a:pt x="537763" y="891955"/>
                    <a:pt x="522064" y="975600"/>
                  </a:cubicBezTo>
                  <a:cubicBezTo>
                    <a:pt x="489098" y="1145236"/>
                    <a:pt x="596631" y="1315653"/>
                    <a:pt x="766957" y="1348486"/>
                  </a:cubicBezTo>
                  <a:cubicBezTo>
                    <a:pt x="937284" y="1382100"/>
                    <a:pt x="1102900" y="1270313"/>
                    <a:pt x="1134297" y="1099895"/>
                  </a:cubicBezTo>
                  <a:cubicBezTo>
                    <a:pt x="1166478" y="930260"/>
                    <a:pt x="1047171" y="767660"/>
                    <a:pt x="876845" y="735609"/>
                  </a:cubicBezTo>
                  <a:cubicBezTo>
                    <a:pt x="793645" y="719193"/>
                    <a:pt x="738700" y="639456"/>
                    <a:pt x="754399" y="555811"/>
                  </a:cubicBezTo>
                  <a:lnTo>
                    <a:pt x="770097" y="476856"/>
                  </a:lnTo>
                  <a:cubicBezTo>
                    <a:pt x="810913" y="263444"/>
                    <a:pt x="676692" y="50813"/>
                    <a:pt x="463196" y="7818"/>
                  </a:cubicBezTo>
                  <a:cubicBezTo>
                    <a:pt x="436509" y="2345"/>
                    <a:pt x="409822" y="0"/>
                    <a:pt x="3839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68EF64D-B9CF-48AC-8896-F462691F4A0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794074" y="6393266"/>
              <a:ext cx="349926" cy="436200"/>
            </a:xfrm>
            <a:custGeom>
              <a:avLst/>
              <a:gdLst>
                <a:gd name="connsiteX0" fmla="*/ 131451 w 349926"/>
                <a:gd name="connsiteY0" fmla="*/ 0 h 436200"/>
                <a:gd name="connsiteX1" fmla="*/ 49083 w 349926"/>
                <a:gd name="connsiteY1" fmla="*/ 15906 h 436200"/>
                <a:gd name="connsiteX2" fmla="*/ 0 w 349926"/>
                <a:gd name="connsiteY2" fmla="*/ 48521 h 436200"/>
                <a:gd name="connsiteX3" fmla="*/ 0 w 349926"/>
                <a:gd name="connsiteY3" fmla="*/ 387838 h 436200"/>
                <a:gd name="connsiteX4" fmla="*/ 48887 w 349926"/>
                <a:gd name="connsiteY4" fmla="*/ 420245 h 436200"/>
                <a:gd name="connsiteX5" fmla="*/ 285439 w 349926"/>
                <a:gd name="connsiteY5" fmla="*/ 372380 h 436200"/>
                <a:gd name="connsiteX6" fmla="*/ 285439 w 349926"/>
                <a:gd name="connsiteY6" fmla="*/ 64015 h 436200"/>
                <a:gd name="connsiteX7" fmla="*/ 131451 w 349926"/>
                <a:gd name="connsiteY7" fmla="*/ 0 h 43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26" h="436200">
                  <a:moveTo>
                    <a:pt x="131451" y="0"/>
                  </a:moveTo>
                  <a:cubicBezTo>
                    <a:pt x="103311" y="0"/>
                    <a:pt x="75366" y="5270"/>
                    <a:pt x="49083" y="15906"/>
                  </a:cubicBezTo>
                  <a:lnTo>
                    <a:pt x="0" y="48521"/>
                  </a:lnTo>
                  <a:lnTo>
                    <a:pt x="0" y="387838"/>
                  </a:lnTo>
                  <a:lnTo>
                    <a:pt x="48887" y="420245"/>
                  </a:lnTo>
                  <a:cubicBezTo>
                    <a:pt x="127738" y="452155"/>
                    <a:pt x="221537" y="436200"/>
                    <a:pt x="285439" y="372380"/>
                  </a:cubicBezTo>
                  <a:cubicBezTo>
                    <a:pt x="371422" y="287287"/>
                    <a:pt x="371422" y="149108"/>
                    <a:pt x="285439" y="64015"/>
                  </a:cubicBezTo>
                  <a:cubicBezTo>
                    <a:pt x="243229" y="21078"/>
                    <a:pt x="186949" y="0"/>
                    <a:pt x="13145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341DE-7CD9-4174-8D57-A601D0B30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132856"/>
            <a:ext cx="7886700" cy="40441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CAD4A-07D3-455F-9C6A-5D8332D18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0746E-C061-4D99-AA02-B2F40BD3C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FC427-481A-4056-81DC-D3D394E52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E5EEA28-A63E-45D1-8556-97A29129BBD8}"/>
              </a:ext>
            </a:extLst>
          </p:cNvPr>
          <p:cNvSpPr>
            <a:spLocks/>
          </p:cNvSpPr>
          <p:nvPr userDrawn="1"/>
        </p:nvSpPr>
        <p:spPr bwMode="auto">
          <a:xfrm>
            <a:off x="197515" y="239385"/>
            <a:ext cx="1409327" cy="1577042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5226A6C-A751-4903-89CA-6709FD034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842" y="365126"/>
            <a:ext cx="6908508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41783E11-07C0-4FF8-8A38-D571B4BE16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1822" y="464170"/>
            <a:ext cx="1224135" cy="1127472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sz="4050" b="1">
                <a:solidFill>
                  <a:schemeClr val="tx1"/>
                </a:solidFill>
                <a:ea typeface="+mj-ea"/>
                <a:cs typeface="+mj-cs"/>
              </a:defRPr>
            </a:lvl1pPr>
          </a:lstStyle>
          <a:p>
            <a:pPr marL="171450" lvl="0" indent="-171450">
              <a:spcBef>
                <a:spcPct val="0"/>
              </a:spcBef>
            </a:pPr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826528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2C94FB5-0A71-44D7-8FAA-A44972F524A9}"/>
              </a:ext>
            </a:extLst>
          </p:cNvPr>
          <p:cNvGrpSpPr/>
          <p:nvPr userDrawn="1"/>
        </p:nvGrpSpPr>
        <p:grpSpPr>
          <a:xfrm flipH="1">
            <a:off x="2514600" y="136524"/>
            <a:ext cx="2002524" cy="2170740"/>
            <a:chOff x="7662863" y="293688"/>
            <a:chExt cx="835026" cy="906463"/>
          </a:xfrm>
        </p:grpSpPr>
        <p:sp>
          <p:nvSpPr>
            <p:cNvPr id="18" name="Freeform 40">
              <a:extLst>
                <a:ext uri="{FF2B5EF4-FFF2-40B4-BE49-F238E27FC236}">
                  <a16:creationId xmlns:a16="http://schemas.microsoft.com/office/drawing/2014/main" id="{8082727A-031B-47F2-ABE1-67571405C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1">
              <a:extLst>
                <a:ext uri="{FF2B5EF4-FFF2-40B4-BE49-F238E27FC236}">
                  <a16:creationId xmlns:a16="http://schemas.microsoft.com/office/drawing/2014/main" id="{D168A3B9-E059-4178-B5D4-E83D251BC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0D2C534-5B08-454F-A8DC-CC232488B933}"/>
              </a:ext>
            </a:extLst>
          </p:cNvPr>
          <p:cNvSpPr>
            <a:spLocks/>
          </p:cNvSpPr>
          <p:nvPr userDrawn="1"/>
        </p:nvSpPr>
        <p:spPr bwMode="auto">
          <a:xfrm>
            <a:off x="25146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4C70F28-01F6-4EFB-9C07-2D2D3B7A46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7784" y="2247987"/>
            <a:ext cx="3888432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A642DF4-7F6F-4D57-99AF-528F9F0BB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7784" y="4677724"/>
            <a:ext cx="3888432" cy="83950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063634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2C94FB5-0A71-44D7-8FAA-A44972F524A9}"/>
              </a:ext>
            </a:extLst>
          </p:cNvPr>
          <p:cNvGrpSpPr/>
          <p:nvPr userDrawn="1"/>
        </p:nvGrpSpPr>
        <p:grpSpPr>
          <a:xfrm flipH="1">
            <a:off x="2514600" y="136524"/>
            <a:ext cx="2002524" cy="2170740"/>
            <a:chOff x="7662863" y="293688"/>
            <a:chExt cx="835026" cy="906463"/>
          </a:xfrm>
        </p:grpSpPr>
        <p:sp>
          <p:nvSpPr>
            <p:cNvPr id="18" name="Freeform 40">
              <a:extLst>
                <a:ext uri="{FF2B5EF4-FFF2-40B4-BE49-F238E27FC236}">
                  <a16:creationId xmlns:a16="http://schemas.microsoft.com/office/drawing/2014/main" id="{8082727A-031B-47F2-ABE1-67571405C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1">
              <a:extLst>
                <a:ext uri="{FF2B5EF4-FFF2-40B4-BE49-F238E27FC236}">
                  <a16:creationId xmlns:a16="http://schemas.microsoft.com/office/drawing/2014/main" id="{D168A3B9-E059-4178-B5D4-E83D251BC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0D2C534-5B08-454F-A8DC-CC232488B933}"/>
              </a:ext>
            </a:extLst>
          </p:cNvPr>
          <p:cNvSpPr>
            <a:spLocks/>
          </p:cNvSpPr>
          <p:nvPr userDrawn="1"/>
        </p:nvSpPr>
        <p:spPr bwMode="auto">
          <a:xfrm>
            <a:off x="25146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/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4C70F28-01F6-4EFB-9C07-2D2D3B7A46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7784" y="2247987"/>
            <a:ext cx="3888432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A642DF4-7F6F-4D57-99AF-528F9F0BB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7784" y="4677724"/>
            <a:ext cx="3888432" cy="83950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12248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Photo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A0EC62D-2CA3-495C-AD29-A414F5FFC1F6}"/>
              </a:ext>
            </a:extLst>
          </p:cNvPr>
          <p:cNvGrpSpPr/>
          <p:nvPr userDrawn="1"/>
        </p:nvGrpSpPr>
        <p:grpSpPr>
          <a:xfrm flipH="1">
            <a:off x="2514600" y="136524"/>
            <a:ext cx="2002524" cy="2170740"/>
            <a:chOff x="7662863" y="293688"/>
            <a:chExt cx="835026" cy="906463"/>
          </a:xfrm>
        </p:grpSpPr>
        <p:sp>
          <p:nvSpPr>
            <p:cNvPr id="18" name="Freeform 40">
              <a:extLst>
                <a:ext uri="{FF2B5EF4-FFF2-40B4-BE49-F238E27FC236}">
                  <a16:creationId xmlns:a16="http://schemas.microsoft.com/office/drawing/2014/main" id="{FC97C88A-F00C-4690-BCD9-B3791DC1E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1">
              <a:extLst>
                <a:ext uri="{FF2B5EF4-FFF2-40B4-BE49-F238E27FC236}">
                  <a16:creationId xmlns:a16="http://schemas.microsoft.com/office/drawing/2014/main" id="{38347342-D4AC-476F-929C-475D391D4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6731B86-5474-47EF-8647-2B8EC2E1793B}"/>
              </a:ext>
            </a:extLst>
          </p:cNvPr>
          <p:cNvSpPr>
            <a:spLocks/>
          </p:cNvSpPr>
          <p:nvPr userDrawn="1"/>
        </p:nvSpPr>
        <p:spPr bwMode="auto">
          <a:xfrm>
            <a:off x="25146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F704207-BAEA-467E-B4D4-234873CEE5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7784" y="2247987"/>
            <a:ext cx="3888432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2AFAD781-0C9E-43B5-95D9-7B6442D132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7784" y="4677724"/>
            <a:ext cx="3888432" cy="83950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607562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Photo2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D4B6D6D-3F51-4556-A045-5F3F4290B84D}"/>
              </a:ext>
            </a:extLst>
          </p:cNvPr>
          <p:cNvGrpSpPr/>
          <p:nvPr userDrawn="1"/>
        </p:nvGrpSpPr>
        <p:grpSpPr>
          <a:xfrm flipH="1">
            <a:off x="2514600" y="136524"/>
            <a:ext cx="2002524" cy="2170740"/>
            <a:chOff x="7662863" y="293688"/>
            <a:chExt cx="835026" cy="906463"/>
          </a:xfrm>
        </p:grpSpPr>
        <p:sp>
          <p:nvSpPr>
            <p:cNvPr id="18" name="Freeform 40">
              <a:extLst>
                <a:ext uri="{FF2B5EF4-FFF2-40B4-BE49-F238E27FC236}">
                  <a16:creationId xmlns:a16="http://schemas.microsoft.com/office/drawing/2014/main" id="{C51CD41E-78F1-4C78-AF19-BF2AA704C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1">
              <a:extLst>
                <a:ext uri="{FF2B5EF4-FFF2-40B4-BE49-F238E27FC236}">
                  <a16:creationId xmlns:a16="http://schemas.microsoft.com/office/drawing/2014/main" id="{8791607A-4EE1-4116-B24C-8EAAC962F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9B63340-2950-4566-88B1-D93065A0D226}"/>
              </a:ext>
            </a:extLst>
          </p:cNvPr>
          <p:cNvSpPr>
            <a:spLocks/>
          </p:cNvSpPr>
          <p:nvPr userDrawn="1"/>
        </p:nvSpPr>
        <p:spPr bwMode="auto">
          <a:xfrm>
            <a:off x="25146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243900F-0463-4358-9DB2-5596611FFA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7784" y="2247987"/>
            <a:ext cx="3888432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7B14572B-402E-410B-9041-CDA3B6EC30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7784" y="4677724"/>
            <a:ext cx="3888432" cy="83950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066356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Photo3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D4B6D6D-3F51-4556-A045-5F3F4290B84D}"/>
              </a:ext>
            </a:extLst>
          </p:cNvPr>
          <p:cNvGrpSpPr/>
          <p:nvPr userDrawn="1"/>
        </p:nvGrpSpPr>
        <p:grpSpPr>
          <a:xfrm flipH="1">
            <a:off x="2514600" y="136524"/>
            <a:ext cx="2002524" cy="2170740"/>
            <a:chOff x="7662863" y="293688"/>
            <a:chExt cx="835026" cy="906463"/>
          </a:xfrm>
        </p:grpSpPr>
        <p:sp>
          <p:nvSpPr>
            <p:cNvPr id="18" name="Freeform 40">
              <a:extLst>
                <a:ext uri="{FF2B5EF4-FFF2-40B4-BE49-F238E27FC236}">
                  <a16:creationId xmlns:a16="http://schemas.microsoft.com/office/drawing/2014/main" id="{C51CD41E-78F1-4C78-AF19-BF2AA704C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1">
              <a:extLst>
                <a:ext uri="{FF2B5EF4-FFF2-40B4-BE49-F238E27FC236}">
                  <a16:creationId xmlns:a16="http://schemas.microsoft.com/office/drawing/2014/main" id="{8791607A-4EE1-4116-B24C-8EAAC962F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9B63340-2950-4566-88B1-D93065A0D226}"/>
              </a:ext>
            </a:extLst>
          </p:cNvPr>
          <p:cNvSpPr>
            <a:spLocks/>
          </p:cNvSpPr>
          <p:nvPr userDrawn="1"/>
        </p:nvSpPr>
        <p:spPr bwMode="auto">
          <a:xfrm>
            <a:off x="25146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243900F-0463-4358-9DB2-5596611FFA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7784" y="2247987"/>
            <a:ext cx="3888432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7B14572B-402E-410B-9041-CDA3B6EC30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7784" y="4677724"/>
            <a:ext cx="3888432" cy="83950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75131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Right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106EB17-4106-4F9E-89A6-348EF00A38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55976" y="0"/>
            <a:ext cx="4788025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3823" y="6356351"/>
            <a:ext cx="991793" cy="365125"/>
          </a:xfrm>
        </p:spPr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77634" y="6356351"/>
            <a:ext cx="2918840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616CF79-1075-4E15-BB26-4C2E24E38581}"/>
              </a:ext>
            </a:extLst>
          </p:cNvPr>
          <p:cNvGrpSpPr/>
          <p:nvPr userDrawn="1"/>
        </p:nvGrpSpPr>
        <p:grpSpPr>
          <a:xfrm flipH="1">
            <a:off x="678395" y="136524"/>
            <a:ext cx="2002524" cy="2170740"/>
            <a:chOff x="7662863" y="293688"/>
            <a:chExt cx="835026" cy="906463"/>
          </a:xfrm>
        </p:grpSpPr>
        <p:sp>
          <p:nvSpPr>
            <p:cNvPr id="14" name="Freeform 40">
              <a:extLst>
                <a:ext uri="{FF2B5EF4-FFF2-40B4-BE49-F238E27FC236}">
                  <a16:creationId xmlns:a16="http://schemas.microsoft.com/office/drawing/2014/main" id="{AA50C4CB-95C5-4862-A209-6E06FA858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1">
              <a:extLst>
                <a:ext uri="{FF2B5EF4-FFF2-40B4-BE49-F238E27FC236}">
                  <a16:creationId xmlns:a16="http://schemas.microsoft.com/office/drawing/2014/main" id="{1E436C86-A9E6-4587-B442-513B130E6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Subtitle 2">
            <a:extLst>
              <a:ext uri="{FF2B5EF4-FFF2-40B4-BE49-F238E27FC236}">
                <a16:creationId xmlns:a16="http://schemas.microsoft.com/office/drawing/2014/main" id="{7D6D62FD-74CB-4D25-9434-FB30650EC74F}"/>
              </a:ext>
            </a:extLst>
          </p:cNvPr>
          <p:cNvSpPr>
            <a:spLocks noGrp="1"/>
          </p:cNvSpPr>
          <p:nvPr>
            <p:ph type="subTitle" idx="14"/>
          </p:nvPr>
        </p:nvSpPr>
        <p:spPr>
          <a:xfrm>
            <a:off x="791579" y="4677724"/>
            <a:ext cx="3888432" cy="83950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9D110E8-F226-42ED-9FB3-C869E2D69F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1579" y="2247987"/>
            <a:ext cx="3888432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23157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Left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106EB17-4106-4F9E-89A6-348EF00A38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788025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3823" y="6356351"/>
            <a:ext cx="991793" cy="365125"/>
          </a:xfrm>
        </p:spPr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77634" y="6356351"/>
            <a:ext cx="2918840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0EA3AC0-E8C2-48AF-9F64-CD745B9D8866}"/>
              </a:ext>
            </a:extLst>
          </p:cNvPr>
          <p:cNvGrpSpPr/>
          <p:nvPr userDrawn="1"/>
        </p:nvGrpSpPr>
        <p:grpSpPr>
          <a:xfrm flipH="1">
            <a:off x="6732240" y="546027"/>
            <a:ext cx="2002524" cy="2170740"/>
            <a:chOff x="7662863" y="293688"/>
            <a:chExt cx="835026" cy="906463"/>
          </a:xfrm>
        </p:grpSpPr>
        <p:sp>
          <p:nvSpPr>
            <p:cNvPr id="20" name="Freeform 40">
              <a:extLst>
                <a:ext uri="{FF2B5EF4-FFF2-40B4-BE49-F238E27FC236}">
                  <a16:creationId xmlns:a16="http://schemas.microsoft.com/office/drawing/2014/main" id="{3CC781CA-68A0-4100-BC15-6C2C0164A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41">
              <a:extLst>
                <a:ext uri="{FF2B5EF4-FFF2-40B4-BE49-F238E27FC236}">
                  <a16:creationId xmlns:a16="http://schemas.microsoft.com/office/drawing/2014/main" id="{FA0B9E00-80ED-497F-A8A3-019A76797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F629E97F-06D4-4DBF-90AC-B32F6F075D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3733" y="2247987"/>
            <a:ext cx="3888432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36A63365-C810-44A9-967D-8215DB1301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13733" y="4677724"/>
            <a:ext cx="3888432" cy="83950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035024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Bottom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106EB17-4106-4F9E-89A6-348EF00A38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212976"/>
            <a:ext cx="9144001" cy="3645024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3823" y="6356351"/>
            <a:ext cx="991793" cy="365125"/>
          </a:xfrm>
        </p:spPr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77634" y="6356351"/>
            <a:ext cx="2918840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616CF79-1075-4E15-BB26-4C2E24E38581}"/>
              </a:ext>
            </a:extLst>
          </p:cNvPr>
          <p:cNvGrpSpPr/>
          <p:nvPr userDrawn="1"/>
        </p:nvGrpSpPr>
        <p:grpSpPr>
          <a:xfrm flipH="1">
            <a:off x="678395" y="136524"/>
            <a:ext cx="2002524" cy="2170740"/>
            <a:chOff x="7662863" y="293688"/>
            <a:chExt cx="835026" cy="906463"/>
          </a:xfrm>
        </p:grpSpPr>
        <p:sp>
          <p:nvSpPr>
            <p:cNvPr id="14" name="Freeform 40">
              <a:extLst>
                <a:ext uri="{FF2B5EF4-FFF2-40B4-BE49-F238E27FC236}">
                  <a16:creationId xmlns:a16="http://schemas.microsoft.com/office/drawing/2014/main" id="{AA50C4CB-95C5-4862-A209-6E06FA858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1">
              <a:extLst>
                <a:ext uri="{FF2B5EF4-FFF2-40B4-BE49-F238E27FC236}">
                  <a16:creationId xmlns:a16="http://schemas.microsoft.com/office/drawing/2014/main" id="{1E436C86-A9E6-4587-B442-513B130E6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Subtitle 2">
            <a:extLst>
              <a:ext uri="{FF2B5EF4-FFF2-40B4-BE49-F238E27FC236}">
                <a16:creationId xmlns:a16="http://schemas.microsoft.com/office/drawing/2014/main" id="{7D6D62FD-74CB-4D25-9434-FB30650EC74F}"/>
              </a:ext>
            </a:extLst>
          </p:cNvPr>
          <p:cNvSpPr>
            <a:spLocks noGrp="1"/>
          </p:cNvSpPr>
          <p:nvPr>
            <p:ph type="subTitle" idx="14"/>
          </p:nvPr>
        </p:nvSpPr>
        <p:spPr>
          <a:xfrm>
            <a:off x="791579" y="4677724"/>
            <a:ext cx="3888432" cy="83950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9D110E8-F226-42ED-9FB3-C869E2D69F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1579" y="2247987"/>
            <a:ext cx="3888432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639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24E2-0D6E-4EE7-A9BC-6DC9F61DE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9368" y="661293"/>
            <a:ext cx="5805264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178C3-AF1B-4640-9A86-A6BB7FE5B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14096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E292-5A4A-403F-AF29-E99CE55E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CAC78-C815-4139-B49C-CE5A48FE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45C2-CBA0-41DD-B16C-5A84A8B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4472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277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8461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F6A87A78-7743-4202-BA09-414D014C3F09}"/>
              </a:ext>
            </a:extLst>
          </p:cNvPr>
          <p:cNvGrpSpPr/>
          <p:nvPr userDrawn="1"/>
        </p:nvGrpSpPr>
        <p:grpSpPr>
          <a:xfrm>
            <a:off x="8004449" y="5475901"/>
            <a:ext cx="1139551" cy="1354455"/>
            <a:chOff x="8004449" y="5475901"/>
            <a:chExt cx="1139551" cy="1354455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FC1C6FE-8E98-4ADD-8819-67C3F89DBD8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004449" y="5475901"/>
              <a:ext cx="1139551" cy="1354455"/>
            </a:xfrm>
            <a:custGeom>
              <a:avLst/>
              <a:gdLst>
                <a:gd name="connsiteX0" fmla="*/ 383920 w 1139551"/>
                <a:gd name="connsiteY0" fmla="*/ 0 h 1354455"/>
                <a:gd name="connsiteX1" fmla="*/ 14304 w 1139551"/>
                <a:gd name="connsiteY1" fmla="*/ 254967 h 1354455"/>
                <a:gd name="connsiteX2" fmla="*/ 0 w 1139551"/>
                <a:gd name="connsiteY2" fmla="*/ 306894 h 1354455"/>
                <a:gd name="connsiteX3" fmla="*/ 0 w 1139551"/>
                <a:gd name="connsiteY3" fmla="*/ 480012 h 1354455"/>
                <a:gd name="connsiteX4" fmla="*/ 24762 w 1139551"/>
                <a:gd name="connsiteY4" fmla="*/ 551400 h 1354455"/>
                <a:gd name="connsiteX5" fmla="*/ 319557 w 1139551"/>
                <a:gd name="connsiteY5" fmla="*/ 780949 h 1354455"/>
                <a:gd name="connsiteX6" fmla="*/ 399618 w 1139551"/>
                <a:gd name="connsiteY6" fmla="*/ 795802 h 1354455"/>
                <a:gd name="connsiteX7" fmla="*/ 522064 w 1139551"/>
                <a:gd name="connsiteY7" fmla="*/ 975600 h 1354455"/>
                <a:gd name="connsiteX8" fmla="*/ 766957 w 1139551"/>
                <a:gd name="connsiteY8" fmla="*/ 1348486 h 1354455"/>
                <a:gd name="connsiteX9" fmla="*/ 1134297 w 1139551"/>
                <a:gd name="connsiteY9" fmla="*/ 1099895 h 1354455"/>
                <a:gd name="connsiteX10" fmla="*/ 876845 w 1139551"/>
                <a:gd name="connsiteY10" fmla="*/ 735609 h 1354455"/>
                <a:gd name="connsiteX11" fmla="*/ 754399 w 1139551"/>
                <a:gd name="connsiteY11" fmla="*/ 555811 h 1354455"/>
                <a:gd name="connsiteX12" fmla="*/ 770097 w 1139551"/>
                <a:gd name="connsiteY12" fmla="*/ 476856 h 1354455"/>
                <a:gd name="connsiteX13" fmla="*/ 463196 w 1139551"/>
                <a:gd name="connsiteY13" fmla="*/ 7818 h 1354455"/>
                <a:gd name="connsiteX14" fmla="*/ 383920 w 1139551"/>
                <a:gd name="connsiteY14" fmla="*/ 0 h 1354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9551" h="1354455">
                  <a:moveTo>
                    <a:pt x="383920" y="0"/>
                  </a:moveTo>
                  <a:cubicBezTo>
                    <a:pt x="219774" y="0"/>
                    <a:pt x="71855" y="101747"/>
                    <a:pt x="14304" y="254967"/>
                  </a:cubicBezTo>
                  <a:lnTo>
                    <a:pt x="0" y="306894"/>
                  </a:lnTo>
                  <a:lnTo>
                    <a:pt x="0" y="480012"/>
                  </a:lnTo>
                  <a:lnTo>
                    <a:pt x="24762" y="551400"/>
                  </a:lnTo>
                  <a:cubicBezTo>
                    <a:pt x="77828" y="666621"/>
                    <a:pt x="186121" y="755543"/>
                    <a:pt x="319557" y="780949"/>
                  </a:cubicBezTo>
                  <a:lnTo>
                    <a:pt x="399618" y="795802"/>
                  </a:lnTo>
                  <a:cubicBezTo>
                    <a:pt x="482819" y="812218"/>
                    <a:pt x="537763" y="891955"/>
                    <a:pt x="522064" y="975600"/>
                  </a:cubicBezTo>
                  <a:cubicBezTo>
                    <a:pt x="489098" y="1145236"/>
                    <a:pt x="596631" y="1315653"/>
                    <a:pt x="766957" y="1348486"/>
                  </a:cubicBezTo>
                  <a:cubicBezTo>
                    <a:pt x="937284" y="1382100"/>
                    <a:pt x="1102900" y="1270313"/>
                    <a:pt x="1134297" y="1099895"/>
                  </a:cubicBezTo>
                  <a:cubicBezTo>
                    <a:pt x="1166478" y="930260"/>
                    <a:pt x="1047171" y="767660"/>
                    <a:pt x="876845" y="735609"/>
                  </a:cubicBezTo>
                  <a:cubicBezTo>
                    <a:pt x="793645" y="719193"/>
                    <a:pt x="738700" y="639456"/>
                    <a:pt x="754399" y="555811"/>
                  </a:cubicBezTo>
                  <a:lnTo>
                    <a:pt x="770097" y="476856"/>
                  </a:lnTo>
                  <a:cubicBezTo>
                    <a:pt x="810913" y="263444"/>
                    <a:pt x="676692" y="50813"/>
                    <a:pt x="463196" y="7818"/>
                  </a:cubicBezTo>
                  <a:cubicBezTo>
                    <a:pt x="436509" y="2345"/>
                    <a:pt x="409822" y="0"/>
                    <a:pt x="3839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7C0774B-8522-47F0-83D4-FA317AB6EE9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794074" y="6393266"/>
              <a:ext cx="349926" cy="436200"/>
            </a:xfrm>
            <a:custGeom>
              <a:avLst/>
              <a:gdLst>
                <a:gd name="connsiteX0" fmla="*/ 131451 w 349926"/>
                <a:gd name="connsiteY0" fmla="*/ 0 h 436200"/>
                <a:gd name="connsiteX1" fmla="*/ 49083 w 349926"/>
                <a:gd name="connsiteY1" fmla="*/ 15906 h 436200"/>
                <a:gd name="connsiteX2" fmla="*/ 0 w 349926"/>
                <a:gd name="connsiteY2" fmla="*/ 48521 h 436200"/>
                <a:gd name="connsiteX3" fmla="*/ 0 w 349926"/>
                <a:gd name="connsiteY3" fmla="*/ 387838 h 436200"/>
                <a:gd name="connsiteX4" fmla="*/ 48887 w 349926"/>
                <a:gd name="connsiteY4" fmla="*/ 420245 h 436200"/>
                <a:gd name="connsiteX5" fmla="*/ 285439 w 349926"/>
                <a:gd name="connsiteY5" fmla="*/ 372380 h 436200"/>
                <a:gd name="connsiteX6" fmla="*/ 285439 w 349926"/>
                <a:gd name="connsiteY6" fmla="*/ 64015 h 436200"/>
                <a:gd name="connsiteX7" fmla="*/ 131451 w 349926"/>
                <a:gd name="connsiteY7" fmla="*/ 0 h 43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26" h="436200">
                  <a:moveTo>
                    <a:pt x="131451" y="0"/>
                  </a:moveTo>
                  <a:cubicBezTo>
                    <a:pt x="103311" y="0"/>
                    <a:pt x="75366" y="5270"/>
                    <a:pt x="49083" y="15906"/>
                  </a:cubicBezTo>
                  <a:lnTo>
                    <a:pt x="0" y="48521"/>
                  </a:lnTo>
                  <a:lnTo>
                    <a:pt x="0" y="387838"/>
                  </a:lnTo>
                  <a:lnTo>
                    <a:pt x="48887" y="420245"/>
                  </a:lnTo>
                  <a:cubicBezTo>
                    <a:pt x="127738" y="452155"/>
                    <a:pt x="221537" y="436200"/>
                    <a:pt x="285439" y="372380"/>
                  </a:cubicBezTo>
                  <a:cubicBezTo>
                    <a:pt x="371422" y="287287"/>
                    <a:pt x="371422" y="149108"/>
                    <a:pt x="285439" y="64015"/>
                  </a:cubicBezTo>
                  <a:cubicBezTo>
                    <a:pt x="243229" y="21078"/>
                    <a:pt x="186949" y="0"/>
                    <a:pt x="13145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17F2A30-61F8-4104-85E9-D001D06E0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CE5A5-270D-41E0-B338-C1DA86E549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2132856"/>
            <a:ext cx="3886200" cy="404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4639D8-C12C-4075-AFC9-0643483CF1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2132856"/>
            <a:ext cx="3886200" cy="404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D1BECB-64B5-4FF3-9D67-7DD343418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4FAD61-1E99-4371-B51A-6A94E8AB3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4A34A-FC88-43D3-A292-04FFD549F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0376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F2A30-61F8-4104-85E9-D001D06E0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CE5A5-270D-41E0-B338-C1DA86E549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2132856"/>
            <a:ext cx="3886200" cy="404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4639D8-C12C-4075-AFC9-0643483CF1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2132856"/>
            <a:ext cx="3886200" cy="404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D1BECB-64B5-4FF3-9D67-7DD343418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4FAD61-1E99-4371-B51A-6A94E8AB3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4A34A-FC88-43D3-A292-04FFD549F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839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6DD21-EA3D-429A-8808-5F83EA2FF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C34F1-A2BC-44AF-B07C-7A5BF7664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2C6105-449E-4C42-95FD-206F661479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2637EE-41A5-4696-BBA3-1C3141F6FA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34F8E8-D22B-4A3E-AED9-3E1D9CD9B4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280910-07E7-4195-BA8B-27178CD0A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C158A7-4537-428C-AE96-600F90719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9F28B1-B75A-4358-BE90-409081AA3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9962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C475612D-9CC0-40A3-BFC4-885BA58F864E}"/>
              </a:ext>
            </a:extLst>
          </p:cNvPr>
          <p:cNvGrpSpPr/>
          <p:nvPr userDrawn="1"/>
        </p:nvGrpSpPr>
        <p:grpSpPr>
          <a:xfrm>
            <a:off x="8004449" y="5475901"/>
            <a:ext cx="1139551" cy="1354455"/>
            <a:chOff x="8004449" y="5475901"/>
            <a:chExt cx="1139551" cy="1354455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D5B6BD4-98D4-4202-9E37-1A1FAF1BE57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004449" y="5475901"/>
              <a:ext cx="1139551" cy="1354455"/>
            </a:xfrm>
            <a:custGeom>
              <a:avLst/>
              <a:gdLst>
                <a:gd name="connsiteX0" fmla="*/ 383920 w 1139551"/>
                <a:gd name="connsiteY0" fmla="*/ 0 h 1354455"/>
                <a:gd name="connsiteX1" fmla="*/ 14304 w 1139551"/>
                <a:gd name="connsiteY1" fmla="*/ 254967 h 1354455"/>
                <a:gd name="connsiteX2" fmla="*/ 0 w 1139551"/>
                <a:gd name="connsiteY2" fmla="*/ 306894 h 1354455"/>
                <a:gd name="connsiteX3" fmla="*/ 0 w 1139551"/>
                <a:gd name="connsiteY3" fmla="*/ 480012 h 1354455"/>
                <a:gd name="connsiteX4" fmla="*/ 24762 w 1139551"/>
                <a:gd name="connsiteY4" fmla="*/ 551400 h 1354455"/>
                <a:gd name="connsiteX5" fmla="*/ 319557 w 1139551"/>
                <a:gd name="connsiteY5" fmla="*/ 780949 h 1354455"/>
                <a:gd name="connsiteX6" fmla="*/ 399618 w 1139551"/>
                <a:gd name="connsiteY6" fmla="*/ 795802 h 1354455"/>
                <a:gd name="connsiteX7" fmla="*/ 522064 w 1139551"/>
                <a:gd name="connsiteY7" fmla="*/ 975600 h 1354455"/>
                <a:gd name="connsiteX8" fmla="*/ 766957 w 1139551"/>
                <a:gd name="connsiteY8" fmla="*/ 1348486 h 1354455"/>
                <a:gd name="connsiteX9" fmla="*/ 1134297 w 1139551"/>
                <a:gd name="connsiteY9" fmla="*/ 1099895 h 1354455"/>
                <a:gd name="connsiteX10" fmla="*/ 876845 w 1139551"/>
                <a:gd name="connsiteY10" fmla="*/ 735609 h 1354455"/>
                <a:gd name="connsiteX11" fmla="*/ 754399 w 1139551"/>
                <a:gd name="connsiteY11" fmla="*/ 555811 h 1354455"/>
                <a:gd name="connsiteX12" fmla="*/ 770097 w 1139551"/>
                <a:gd name="connsiteY12" fmla="*/ 476856 h 1354455"/>
                <a:gd name="connsiteX13" fmla="*/ 463196 w 1139551"/>
                <a:gd name="connsiteY13" fmla="*/ 7818 h 1354455"/>
                <a:gd name="connsiteX14" fmla="*/ 383920 w 1139551"/>
                <a:gd name="connsiteY14" fmla="*/ 0 h 1354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9551" h="1354455">
                  <a:moveTo>
                    <a:pt x="383920" y="0"/>
                  </a:moveTo>
                  <a:cubicBezTo>
                    <a:pt x="219774" y="0"/>
                    <a:pt x="71855" y="101747"/>
                    <a:pt x="14304" y="254967"/>
                  </a:cubicBezTo>
                  <a:lnTo>
                    <a:pt x="0" y="306894"/>
                  </a:lnTo>
                  <a:lnTo>
                    <a:pt x="0" y="480012"/>
                  </a:lnTo>
                  <a:lnTo>
                    <a:pt x="24762" y="551400"/>
                  </a:lnTo>
                  <a:cubicBezTo>
                    <a:pt x="77828" y="666621"/>
                    <a:pt x="186121" y="755543"/>
                    <a:pt x="319557" y="780949"/>
                  </a:cubicBezTo>
                  <a:lnTo>
                    <a:pt x="399618" y="795802"/>
                  </a:lnTo>
                  <a:cubicBezTo>
                    <a:pt x="482819" y="812218"/>
                    <a:pt x="537763" y="891955"/>
                    <a:pt x="522064" y="975600"/>
                  </a:cubicBezTo>
                  <a:cubicBezTo>
                    <a:pt x="489098" y="1145236"/>
                    <a:pt x="596631" y="1315653"/>
                    <a:pt x="766957" y="1348486"/>
                  </a:cubicBezTo>
                  <a:cubicBezTo>
                    <a:pt x="937284" y="1382100"/>
                    <a:pt x="1102900" y="1270313"/>
                    <a:pt x="1134297" y="1099895"/>
                  </a:cubicBezTo>
                  <a:cubicBezTo>
                    <a:pt x="1166478" y="930260"/>
                    <a:pt x="1047171" y="767660"/>
                    <a:pt x="876845" y="735609"/>
                  </a:cubicBezTo>
                  <a:cubicBezTo>
                    <a:pt x="793645" y="719193"/>
                    <a:pt x="738700" y="639456"/>
                    <a:pt x="754399" y="555811"/>
                  </a:cubicBezTo>
                  <a:lnTo>
                    <a:pt x="770097" y="476856"/>
                  </a:lnTo>
                  <a:cubicBezTo>
                    <a:pt x="810913" y="263444"/>
                    <a:pt x="676692" y="50813"/>
                    <a:pt x="463196" y="7818"/>
                  </a:cubicBezTo>
                  <a:cubicBezTo>
                    <a:pt x="436509" y="2345"/>
                    <a:pt x="409822" y="0"/>
                    <a:pt x="3839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F4929A0-5180-4B3B-9936-5A1599DECD3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794074" y="6393266"/>
              <a:ext cx="349926" cy="436200"/>
            </a:xfrm>
            <a:custGeom>
              <a:avLst/>
              <a:gdLst>
                <a:gd name="connsiteX0" fmla="*/ 131451 w 349926"/>
                <a:gd name="connsiteY0" fmla="*/ 0 h 436200"/>
                <a:gd name="connsiteX1" fmla="*/ 49083 w 349926"/>
                <a:gd name="connsiteY1" fmla="*/ 15906 h 436200"/>
                <a:gd name="connsiteX2" fmla="*/ 0 w 349926"/>
                <a:gd name="connsiteY2" fmla="*/ 48521 h 436200"/>
                <a:gd name="connsiteX3" fmla="*/ 0 w 349926"/>
                <a:gd name="connsiteY3" fmla="*/ 387838 h 436200"/>
                <a:gd name="connsiteX4" fmla="*/ 48887 w 349926"/>
                <a:gd name="connsiteY4" fmla="*/ 420245 h 436200"/>
                <a:gd name="connsiteX5" fmla="*/ 285439 w 349926"/>
                <a:gd name="connsiteY5" fmla="*/ 372380 h 436200"/>
                <a:gd name="connsiteX6" fmla="*/ 285439 w 349926"/>
                <a:gd name="connsiteY6" fmla="*/ 64015 h 436200"/>
                <a:gd name="connsiteX7" fmla="*/ 131451 w 349926"/>
                <a:gd name="connsiteY7" fmla="*/ 0 h 43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26" h="436200">
                  <a:moveTo>
                    <a:pt x="131451" y="0"/>
                  </a:moveTo>
                  <a:cubicBezTo>
                    <a:pt x="103311" y="0"/>
                    <a:pt x="75366" y="5270"/>
                    <a:pt x="49083" y="15906"/>
                  </a:cubicBezTo>
                  <a:lnTo>
                    <a:pt x="0" y="48521"/>
                  </a:lnTo>
                  <a:lnTo>
                    <a:pt x="0" y="387838"/>
                  </a:lnTo>
                  <a:lnTo>
                    <a:pt x="48887" y="420245"/>
                  </a:lnTo>
                  <a:cubicBezTo>
                    <a:pt x="127738" y="452155"/>
                    <a:pt x="221537" y="436200"/>
                    <a:pt x="285439" y="372380"/>
                  </a:cubicBezTo>
                  <a:cubicBezTo>
                    <a:pt x="371422" y="287287"/>
                    <a:pt x="371422" y="149108"/>
                    <a:pt x="285439" y="64015"/>
                  </a:cubicBezTo>
                  <a:cubicBezTo>
                    <a:pt x="243229" y="21078"/>
                    <a:pt x="186949" y="0"/>
                    <a:pt x="13145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3FE2938-EF95-4CB9-8B62-4A048E0B0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B15BB7-4595-4B5D-9730-BD9C35E7E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9A8F67-D004-431B-BF17-8EC7C7CC9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B10282-0AD5-4004-B68F-C97D8EF59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5922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E2938-EF95-4CB9-8B62-4A048E0B0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B15BB7-4595-4B5D-9730-BD9C35E7E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9A8F67-D004-431B-BF17-8EC7C7CC9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B10282-0AD5-4004-B68F-C97D8EF59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2153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8C30204-0B93-41D2-98B6-FFDA131121F3}"/>
              </a:ext>
            </a:extLst>
          </p:cNvPr>
          <p:cNvSpPr>
            <a:spLocks/>
          </p:cNvSpPr>
          <p:nvPr userDrawn="1"/>
        </p:nvSpPr>
        <p:spPr bwMode="auto">
          <a:xfrm>
            <a:off x="3423710" y="0"/>
            <a:ext cx="5720290" cy="6840193"/>
          </a:xfrm>
          <a:custGeom>
            <a:avLst/>
            <a:gdLst>
              <a:gd name="connsiteX0" fmla="*/ 1033157 w 5720290"/>
              <a:gd name="connsiteY0" fmla="*/ 0 h 6883474"/>
              <a:gd name="connsiteX1" fmla="*/ 5720290 w 5720290"/>
              <a:gd name="connsiteY1" fmla="*/ 0 h 6883474"/>
              <a:gd name="connsiteX2" fmla="*/ 5720290 w 5720290"/>
              <a:gd name="connsiteY2" fmla="*/ 5849702 h 6883474"/>
              <a:gd name="connsiteX3" fmla="*/ 4123931 w 5720290"/>
              <a:gd name="connsiteY3" fmla="*/ 6771958 h 6883474"/>
              <a:gd name="connsiteX4" fmla="*/ 3289056 w 5720290"/>
              <a:gd name="connsiteY4" fmla="*/ 6771958 h 6883474"/>
              <a:gd name="connsiteX5" fmla="*/ 416178 w 5720290"/>
              <a:gd name="connsiteY5" fmla="*/ 5113683 h 6883474"/>
              <a:gd name="connsiteX6" fmla="*/ 0 w 5720290"/>
              <a:gd name="connsiteY6" fmla="*/ 4392909 h 6883474"/>
              <a:gd name="connsiteX7" fmla="*/ 0 w 5720290"/>
              <a:gd name="connsiteY7" fmla="*/ 1078879 h 6883474"/>
              <a:gd name="connsiteX8" fmla="*/ 416178 w 5720290"/>
              <a:gd name="connsiteY8" fmla="*/ 355590 h 688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20290" h="6883474">
                <a:moveTo>
                  <a:pt x="1033157" y="0"/>
                </a:moveTo>
                <a:lnTo>
                  <a:pt x="5720290" y="0"/>
                </a:lnTo>
                <a:lnTo>
                  <a:pt x="5720290" y="5849702"/>
                </a:lnTo>
                <a:lnTo>
                  <a:pt x="4123931" y="6771958"/>
                </a:lnTo>
                <a:cubicBezTo>
                  <a:pt x="3864135" y="6920646"/>
                  <a:pt x="3546327" y="6920646"/>
                  <a:pt x="3289056" y="6771958"/>
                </a:cubicBezTo>
                <a:lnTo>
                  <a:pt x="416178" y="5113683"/>
                </a:lnTo>
                <a:cubicBezTo>
                  <a:pt x="158906" y="4964990"/>
                  <a:pt x="0" y="4690290"/>
                  <a:pt x="0" y="4392909"/>
                </a:cubicBezTo>
                <a:lnTo>
                  <a:pt x="0" y="1078879"/>
                </a:lnTo>
                <a:cubicBezTo>
                  <a:pt x="0" y="781498"/>
                  <a:pt x="158906" y="506798"/>
                  <a:pt x="416178" y="35559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38576" tIns="19289" rIns="38576" bIns="19289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3038" b="1" dirty="0">
              <a:solidFill>
                <a:schemeClr val="accent2"/>
              </a:solidFill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15D8501-4975-465D-BCE9-0488C7BBEC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3710" y="1"/>
            <a:ext cx="5720290" cy="6813376"/>
          </a:xfrm>
          <a:custGeom>
            <a:avLst/>
            <a:gdLst>
              <a:gd name="connsiteX0" fmla="*/ 986331 w 5720290"/>
              <a:gd name="connsiteY0" fmla="*/ 0 h 6856487"/>
              <a:gd name="connsiteX1" fmla="*/ 5720290 w 5720290"/>
              <a:gd name="connsiteY1" fmla="*/ 0 h 6856487"/>
              <a:gd name="connsiteX2" fmla="*/ 5720290 w 5720290"/>
              <a:gd name="connsiteY2" fmla="*/ 5822715 h 6856487"/>
              <a:gd name="connsiteX3" fmla="*/ 4123931 w 5720290"/>
              <a:gd name="connsiteY3" fmla="*/ 6744971 h 6856487"/>
              <a:gd name="connsiteX4" fmla="*/ 3289056 w 5720290"/>
              <a:gd name="connsiteY4" fmla="*/ 6744971 h 6856487"/>
              <a:gd name="connsiteX5" fmla="*/ 416178 w 5720290"/>
              <a:gd name="connsiteY5" fmla="*/ 5086696 h 6856487"/>
              <a:gd name="connsiteX6" fmla="*/ 0 w 5720290"/>
              <a:gd name="connsiteY6" fmla="*/ 4365922 h 6856487"/>
              <a:gd name="connsiteX7" fmla="*/ 0 w 5720290"/>
              <a:gd name="connsiteY7" fmla="*/ 1051892 h 6856487"/>
              <a:gd name="connsiteX8" fmla="*/ 416178 w 5720290"/>
              <a:gd name="connsiteY8" fmla="*/ 328602 h 685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20290" h="6856487">
                <a:moveTo>
                  <a:pt x="986331" y="0"/>
                </a:moveTo>
                <a:lnTo>
                  <a:pt x="5720290" y="0"/>
                </a:lnTo>
                <a:lnTo>
                  <a:pt x="5720290" y="5822715"/>
                </a:lnTo>
                <a:lnTo>
                  <a:pt x="4123931" y="6744971"/>
                </a:lnTo>
                <a:cubicBezTo>
                  <a:pt x="3864135" y="6893659"/>
                  <a:pt x="3546327" y="6893659"/>
                  <a:pt x="3289056" y="6744971"/>
                </a:cubicBezTo>
                <a:lnTo>
                  <a:pt x="416178" y="5086696"/>
                </a:lnTo>
                <a:cubicBezTo>
                  <a:pt x="158906" y="4938003"/>
                  <a:pt x="0" y="4663303"/>
                  <a:pt x="0" y="4365922"/>
                </a:cubicBezTo>
                <a:lnTo>
                  <a:pt x="0" y="1051892"/>
                </a:lnTo>
                <a:cubicBezTo>
                  <a:pt x="0" y="754511"/>
                  <a:pt x="158906" y="479811"/>
                  <a:pt x="416178" y="32860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D21F653-0A8C-46FD-9307-B51820C66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824" y="1709739"/>
            <a:ext cx="3152032" cy="2852737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4536F0D-D537-4DFD-9F92-731E3EE4F3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3824" y="4589464"/>
            <a:ext cx="3152032" cy="1500187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5DDEC5DD-F096-4CD1-A4AD-6BA80C4030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3823" y="6356351"/>
            <a:ext cx="991793" cy="365125"/>
          </a:xfrm>
        </p:spPr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438A106-5A9B-441C-BD31-81D02402A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77634" y="6356351"/>
            <a:ext cx="2918840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117940F-16C7-4A7E-8174-16427EE3D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9339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B3ABC972-0CA7-4E47-962A-A596024A767A}"/>
              </a:ext>
            </a:extLst>
          </p:cNvPr>
          <p:cNvGrpSpPr/>
          <p:nvPr userDrawn="1"/>
        </p:nvGrpSpPr>
        <p:grpSpPr>
          <a:xfrm>
            <a:off x="8004449" y="5475901"/>
            <a:ext cx="1139551" cy="1354455"/>
            <a:chOff x="8004449" y="5475901"/>
            <a:chExt cx="1139551" cy="1354455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009F928-AB6F-447B-BA42-53CCD315273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004449" y="5475901"/>
              <a:ext cx="1139551" cy="1354455"/>
            </a:xfrm>
            <a:custGeom>
              <a:avLst/>
              <a:gdLst>
                <a:gd name="connsiteX0" fmla="*/ 383920 w 1139551"/>
                <a:gd name="connsiteY0" fmla="*/ 0 h 1354455"/>
                <a:gd name="connsiteX1" fmla="*/ 14304 w 1139551"/>
                <a:gd name="connsiteY1" fmla="*/ 254967 h 1354455"/>
                <a:gd name="connsiteX2" fmla="*/ 0 w 1139551"/>
                <a:gd name="connsiteY2" fmla="*/ 306894 h 1354455"/>
                <a:gd name="connsiteX3" fmla="*/ 0 w 1139551"/>
                <a:gd name="connsiteY3" fmla="*/ 480012 h 1354455"/>
                <a:gd name="connsiteX4" fmla="*/ 24762 w 1139551"/>
                <a:gd name="connsiteY4" fmla="*/ 551400 h 1354455"/>
                <a:gd name="connsiteX5" fmla="*/ 319557 w 1139551"/>
                <a:gd name="connsiteY5" fmla="*/ 780949 h 1354455"/>
                <a:gd name="connsiteX6" fmla="*/ 399618 w 1139551"/>
                <a:gd name="connsiteY6" fmla="*/ 795802 h 1354455"/>
                <a:gd name="connsiteX7" fmla="*/ 522064 w 1139551"/>
                <a:gd name="connsiteY7" fmla="*/ 975600 h 1354455"/>
                <a:gd name="connsiteX8" fmla="*/ 766957 w 1139551"/>
                <a:gd name="connsiteY8" fmla="*/ 1348486 h 1354455"/>
                <a:gd name="connsiteX9" fmla="*/ 1134297 w 1139551"/>
                <a:gd name="connsiteY9" fmla="*/ 1099895 h 1354455"/>
                <a:gd name="connsiteX10" fmla="*/ 876845 w 1139551"/>
                <a:gd name="connsiteY10" fmla="*/ 735609 h 1354455"/>
                <a:gd name="connsiteX11" fmla="*/ 754399 w 1139551"/>
                <a:gd name="connsiteY11" fmla="*/ 555811 h 1354455"/>
                <a:gd name="connsiteX12" fmla="*/ 770097 w 1139551"/>
                <a:gd name="connsiteY12" fmla="*/ 476856 h 1354455"/>
                <a:gd name="connsiteX13" fmla="*/ 463196 w 1139551"/>
                <a:gd name="connsiteY13" fmla="*/ 7818 h 1354455"/>
                <a:gd name="connsiteX14" fmla="*/ 383920 w 1139551"/>
                <a:gd name="connsiteY14" fmla="*/ 0 h 1354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9551" h="1354455">
                  <a:moveTo>
                    <a:pt x="383920" y="0"/>
                  </a:moveTo>
                  <a:cubicBezTo>
                    <a:pt x="219774" y="0"/>
                    <a:pt x="71855" y="101747"/>
                    <a:pt x="14304" y="254967"/>
                  </a:cubicBezTo>
                  <a:lnTo>
                    <a:pt x="0" y="306894"/>
                  </a:lnTo>
                  <a:lnTo>
                    <a:pt x="0" y="480012"/>
                  </a:lnTo>
                  <a:lnTo>
                    <a:pt x="24762" y="551400"/>
                  </a:lnTo>
                  <a:cubicBezTo>
                    <a:pt x="77828" y="666621"/>
                    <a:pt x="186121" y="755543"/>
                    <a:pt x="319557" y="780949"/>
                  </a:cubicBezTo>
                  <a:lnTo>
                    <a:pt x="399618" y="795802"/>
                  </a:lnTo>
                  <a:cubicBezTo>
                    <a:pt x="482819" y="812218"/>
                    <a:pt x="537763" y="891955"/>
                    <a:pt x="522064" y="975600"/>
                  </a:cubicBezTo>
                  <a:cubicBezTo>
                    <a:pt x="489098" y="1145236"/>
                    <a:pt x="596631" y="1315653"/>
                    <a:pt x="766957" y="1348486"/>
                  </a:cubicBezTo>
                  <a:cubicBezTo>
                    <a:pt x="937284" y="1382100"/>
                    <a:pt x="1102900" y="1270313"/>
                    <a:pt x="1134297" y="1099895"/>
                  </a:cubicBezTo>
                  <a:cubicBezTo>
                    <a:pt x="1166478" y="930260"/>
                    <a:pt x="1047171" y="767660"/>
                    <a:pt x="876845" y="735609"/>
                  </a:cubicBezTo>
                  <a:cubicBezTo>
                    <a:pt x="793645" y="719193"/>
                    <a:pt x="738700" y="639456"/>
                    <a:pt x="754399" y="555811"/>
                  </a:cubicBezTo>
                  <a:lnTo>
                    <a:pt x="770097" y="476856"/>
                  </a:lnTo>
                  <a:cubicBezTo>
                    <a:pt x="810913" y="263444"/>
                    <a:pt x="676692" y="50813"/>
                    <a:pt x="463196" y="7818"/>
                  </a:cubicBezTo>
                  <a:cubicBezTo>
                    <a:pt x="436509" y="2345"/>
                    <a:pt x="409822" y="0"/>
                    <a:pt x="3839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D7D7407-FCB2-4FAE-898D-F09207684B1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794074" y="6393266"/>
              <a:ext cx="349926" cy="436200"/>
            </a:xfrm>
            <a:custGeom>
              <a:avLst/>
              <a:gdLst>
                <a:gd name="connsiteX0" fmla="*/ 131451 w 349926"/>
                <a:gd name="connsiteY0" fmla="*/ 0 h 436200"/>
                <a:gd name="connsiteX1" fmla="*/ 49083 w 349926"/>
                <a:gd name="connsiteY1" fmla="*/ 15906 h 436200"/>
                <a:gd name="connsiteX2" fmla="*/ 0 w 349926"/>
                <a:gd name="connsiteY2" fmla="*/ 48521 h 436200"/>
                <a:gd name="connsiteX3" fmla="*/ 0 w 349926"/>
                <a:gd name="connsiteY3" fmla="*/ 387838 h 436200"/>
                <a:gd name="connsiteX4" fmla="*/ 48887 w 349926"/>
                <a:gd name="connsiteY4" fmla="*/ 420245 h 436200"/>
                <a:gd name="connsiteX5" fmla="*/ 285439 w 349926"/>
                <a:gd name="connsiteY5" fmla="*/ 372380 h 436200"/>
                <a:gd name="connsiteX6" fmla="*/ 285439 w 349926"/>
                <a:gd name="connsiteY6" fmla="*/ 64015 h 436200"/>
                <a:gd name="connsiteX7" fmla="*/ 131451 w 349926"/>
                <a:gd name="connsiteY7" fmla="*/ 0 h 43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26" h="436200">
                  <a:moveTo>
                    <a:pt x="131451" y="0"/>
                  </a:moveTo>
                  <a:cubicBezTo>
                    <a:pt x="103311" y="0"/>
                    <a:pt x="75366" y="5270"/>
                    <a:pt x="49083" y="15906"/>
                  </a:cubicBezTo>
                  <a:lnTo>
                    <a:pt x="0" y="48521"/>
                  </a:lnTo>
                  <a:lnTo>
                    <a:pt x="0" y="387838"/>
                  </a:lnTo>
                  <a:lnTo>
                    <a:pt x="48887" y="420245"/>
                  </a:lnTo>
                  <a:cubicBezTo>
                    <a:pt x="127738" y="452155"/>
                    <a:pt x="221537" y="436200"/>
                    <a:pt x="285439" y="372380"/>
                  </a:cubicBezTo>
                  <a:cubicBezTo>
                    <a:pt x="371422" y="287287"/>
                    <a:pt x="371422" y="149108"/>
                    <a:pt x="285439" y="64015"/>
                  </a:cubicBezTo>
                  <a:cubicBezTo>
                    <a:pt x="243229" y="21078"/>
                    <a:pt x="186949" y="0"/>
                    <a:pt x="13145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>
            <a:noAutofit/>
          </a:bodyPr>
          <a:lstStyle>
            <a:lvl1pPr>
              <a:defRPr sz="17925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926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844703D-FD65-489B-93B5-1CACC08F257C}"/>
              </a:ext>
            </a:extLst>
          </p:cNvPr>
          <p:cNvSpPr/>
          <p:nvPr userDrawn="1"/>
        </p:nvSpPr>
        <p:spPr>
          <a:xfrm>
            <a:off x="628650" y="1092522"/>
            <a:ext cx="7886700" cy="4856674"/>
          </a:xfrm>
          <a:prstGeom prst="roundRect">
            <a:avLst>
              <a:gd name="adj" fmla="val 10989"/>
            </a:avLst>
          </a:prstGeom>
          <a:solidFill>
            <a:schemeClr val="tx1"/>
          </a:solidFill>
          <a:ln>
            <a:noFill/>
          </a:ln>
          <a:effectLst>
            <a:outerShdw blurRad="381000" dist="190500" dir="2700000" algn="tl" rotWithShape="0">
              <a:prstClr val="black">
                <a:alpha val="75000"/>
              </a:prstClr>
            </a:outerShdw>
          </a:effectLst>
        </p:spPr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3038" b="1">
              <a:solidFill>
                <a:schemeClr val="accent2"/>
              </a:solidFill>
            </a:endParaRPr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A03C8AA3-48B3-4F30-AD14-4115D55B8F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7558" y="1104895"/>
            <a:ext cx="7128886" cy="48443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49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5E755C-4715-465F-9203-C6456633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5D7C4-3EFC-492C-AADE-B9EC12958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0B570E-8AE2-4891-896B-D277CE7F8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BC2E413-A937-43E8-AFB1-3AEBB6BDC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96741" y="5418226"/>
            <a:ext cx="2550519" cy="647826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429FC28-CF06-4D51-AD02-23EFD5B85E92}"/>
              </a:ext>
            </a:extLst>
          </p:cNvPr>
          <p:cNvSpPr/>
          <p:nvPr userDrawn="1"/>
        </p:nvSpPr>
        <p:spPr>
          <a:xfrm>
            <a:off x="462041" y="638874"/>
            <a:ext cx="1314337" cy="1138535"/>
          </a:xfrm>
          <a:custGeom>
            <a:avLst/>
            <a:gdLst>
              <a:gd name="connsiteX0" fmla="*/ 1183182 w 1314337"/>
              <a:gd name="connsiteY0" fmla="*/ 0 h 1138535"/>
              <a:gd name="connsiteX1" fmla="*/ 1314337 w 1314337"/>
              <a:gd name="connsiteY1" fmla="*/ 248357 h 1138535"/>
              <a:gd name="connsiteX2" fmla="*/ 1092490 w 1314337"/>
              <a:gd name="connsiteY2" fmla="*/ 398348 h 1138535"/>
              <a:gd name="connsiteX3" fmla="*/ 1024122 w 1314337"/>
              <a:gd name="connsiteY3" fmla="*/ 574849 h 1138535"/>
              <a:gd name="connsiteX4" fmla="*/ 1314337 w 1314337"/>
              <a:gd name="connsiteY4" fmla="*/ 574849 h 1138535"/>
              <a:gd name="connsiteX5" fmla="*/ 1314337 w 1314337"/>
              <a:gd name="connsiteY5" fmla="*/ 1138535 h 1138535"/>
              <a:gd name="connsiteX6" fmla="*/ 707397 w 1314337"/>
              <a:gd name="connsiteY6" fmla="*/ 1138535 h 1138535"/>
              <a:gd name="connsiteX7" fmla="*/ 707397 w 1314337"/>
              <a:gd name="connsiteY7" fmla="*/ 671122 h 1138535"/>
              <a:gd name="connsiteX8" fmla="*/ 814833 w 1314337"/>
              <a:gd name="connsiteY8" fmla="*/ 263705 h 1138535"/>
              <a:gd name="connsiteX9" fmla="*/ 1183182 w 1314337"/>
              <a:gd name="connsiteY9" fmla="*/ 0 h 1138535"/>
              <a:gd name="connsiteX10" fmla="*/ 475784 w 1314337"/>
              <a:gd name="connsiteY10" fmla="*/ 0 h 1138535"/>
              <a:gd name="connsiteX11" fmla="*/ 606939 w 1314337"/>
              <a:gd name="connsiteY11" fmla="*/ 248357 h 1138535"/>
              <a:gd name="connsiteX12" fmla="*/ 385092 w 1314337"/>
              <a:gd name="connsiteY12" fmla="*/ 398348 h 1138535"/>
              <a:gd name="connsiteX13" fmla="*/ 316724 w 1314337"/>
              <a:gd name="connsiteY13" fmla="*/ 574849 h 1138535"/>
              <a:gd name="connsiteX14" fmla="*/ 606939 w 1314337"/>
              <a:gd name="connsiteY14" fmla="*/ 574849 h 1138535"/>
              <a:gd name="connsiteX15" fmla="*/ 606939 w 1314337"/>
              <a:gd name="connsiteY15" fmla="*/ 1138535 h 1138535"/>
              <a:gd name="connsiteX16" fmla="*/ 0 w 1314337"/>
              <a:gd name="connsiteY16" fmla="*/ 1138535 h 1138535"/>
              <a:gd name="connsiteX17" fmla="*/ 0 w 1314337"/>
              <a:gd name="connsiteY17" fmla="*/ 671122 h 1138535"/>
              <a:gd name="connsiteX18" fmla="*/ 107435 w 1314337"/>
              <a:gd name="connsiteY18" fmla="*/ 263705 h 1138535"/>
              <a:gd name="connsiteX19" fmla="*/ 475784 w 1314337"/>
              <a:gd name="connsiteY19" fmla="*/ 0 h 113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14337" h="1138535">
                <a:moveTo>
                  <a:pt x="1183182" y="0"/>
                </a:moveTo>
                <a:lnTo>
                  <a:pt x="1314337" y="248357"/>
                </a:lnTo>
                <a:cubicBezTo>
                  <a:pt x="1207367" y="298586"/>
                  <a:pt x="1133418" y="348583"/>
                  <a:pt x="1092490" y="398348"/>
                </a:cubicBezTo>
                <a:cubicBezTo>
                  <a:pt x="1051562" y="448112"/>
                  <a:pt x="1028773" y="506946"/>
                  <a:pt x="1024122" y="574849"/>
                </a:cubicBezTo>
                <a:lnTo>
                  <a:pt x="1314337" y="574849"/>
                </a:lnTo>
                <a:lnTo>
                  <a:pt x="1314337" y="1138535"/>
                </a:lnTo>
                <a:lnTo>
                  <a:pt x="707397" y="1138535"/>
                </a:lnTo>
                <a:lnTo>
                  <a:pt x="707397" y="671122"/>
                </a:lnTo>
                <a:cubicBezTo>
                  <a:pt x="707397" y="499039"/>
                  <a:pt x="743209" y="363234"/>
                  <a:pt x="814833" y="263705"/>
                </a:cubicBezTo>
                <a:cubicBezTo>
                  <a:pt x="886456" y="164176"/>
                  <a:pt x="1009239" y="76274"/>
                  <a:pt x="1183182" y="0"/>
                </a:cubicBezTo>
                <a:close/>
                <a:moveTo>
                  <a:pt x="475784" y="0"/>
                </a:moveTo>
                <a:lnTo>
                  <a:pt x="606939" y="248357"/>
                </a:lnTo>
                <a:cubicBezTo>
                  <a:pt x="499969" y="298586"/>
                  <a:pt x="426020" y="348583"/>
                  <a:pt x="385092" y="398348"/>
                </a:cubicBezTo>
                <a:cubicBezTo>
                  <a:pt x="344165" y="448112"/>
                  <a:pt x="321375" y="506946"/>
                  <a:pt x="316724" y="574849"/>
                </a:cubicBezTo>
                <a:lnTo>
                  <a:pt x="606939" y="574849"/>
                </a:lnTo>
                <a:lnTo>
                  <a:pt x="606939" y="1138535"/>
                </a:lnTo>
                <a:lnTo>
                  <a:pt x="0" y="1138535"/>
                </a:lnTo>
                <a:lnTo>
                  <a:pt x="0" y="671122"/>
                </a:lnTo>
                <a:cubicBezTo>
                  <a:pt x="0" y="499039"/>
                  <a:pt x="35811" y="363234"/>
                  <a:pt x="107435" y="263705"/>
                </a:cubicBezTo>
                <a:cubicBezTo>
                  <a:pt x="179058" y="164176"/>
                  <a:pt x="301842" y="76274"/>
                  <a:pt x="4757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81000" dist="190500" dir="2700000" algn="tl" rotWithShape="0">
              <a:prstClr val="black">
                <a:alpha val="75000"/>
              </a:prstClr>
            </a:outerShdw>
          </a:effectLst>
        </p:spPr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3038" b="1">
              <a:solidFill>
                <a:schemeClr val="accent2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858E71B-D8AA-4076-A45A-093EB2068292}"/>
              </a:ext>
            </a:extLst>
          </p:cNvPr>
          <p:cNvSpPr/>
          <p:nvPr userDrawn="1"/>
        </p:nvSpPr>
        <p:spPr>
          <a:xfrm>
            <a:off x="7411675" y="4571930"/>
            <a:ext cx="1314337" cy="1138535"/>
          </a:xfrm>
          <a:custGeom>
            <a:avLst/>
            <a:gdLst>
              <a:gd name="connsiteX0" fmla="*/ 707397 w 1314337"/>
              <a:gd name="connsiteY0" fmla="*/ 0 h 1138535"/>
              <a:gd name="connsiteX1" fmla="*/ 1314337 w 1314337"/>
              <a:gd name="connsiteY1" fmla="*/ 0 h 1138535"/>
              <a:gd name="connsiteX2" fmla="*/ 1314337 w 1314337"/>
              <a:gd name="connsiteY2" fmla="*/ 467413 h 1138535"/>
              <a:gd name="connsiteX3" fmla="*/ 1206902 w 1314337"/>
              <a:gd name="connsiteY3" fmla="*/ 875528 h 1138535"/>
              <a:gd name="connsiteX4" fmla="*/ 839947 w 1314337"/>
              <a:gd name="connsiteY4" fmla="*/ 1138535 h 1138535"/>
              <a:gd name="connsiteX5" fmla="*/ 707397 w 1314337"/>
              <a:gd name="connsiteY5" fmla="*/ 890178 h 1138535"/>
              <a:gd name="connsiteX6" fmla="*/ 929942 w 1314337"/>
              <a:gd name="connsiteY6" fmla="*/ 740187 h 1138535"/>
              <a:gd name="connsiteX7" fmla="*/ 997612 w 1314337"/>
              <a:gd name="connsiteY7" fmla="*/ 563687 h 1138535"/>
              <a:gd name="connsiteX8" fmla="*/ 707397 w 1314337"/>
              <a:gd name="connsiteY8" fmla="*/ 563687 h 1138535"/>
              <a:gd name="connsiteX9" fmla="*/ 0 w 1314337"/>
              <a:gd name="connsiteY9" fmla="*/ 0 h 1138535"/>
              <a:gd name="connsiteX10" fmla="*/ 606939 w 1314337"/>
              <a:gd name="connsiteY10" fmla="*/ 0 h 1138535"/>
              <a:gd name="connsiteX11" fmla="*/ 606939 w 1314337"/>
              <a:gd name="connsiteY11" fmla="*/ 467413 h 1138535"/>
              <a:gd name="connsiteX12" fmla="*/ 499504 w 1314337"/>
              <a:gd name="connsiteY12" fmla="*/ 875528 h 1138535"/>
              <a:gd name="connsiteX13" fmla="*/ 132550 w 1314337"/>
              <a:gd name="connsiteY13" fmla="*/ 1138535 h 1138535"/>
              <a:gd name="connsiteX14" fmla="*/ 0 w 1314337"/>
              <a:gd name="connsiteY14" fmla="*/ 890178 h 1138535"/>
              <a:gd name="connsiteX15" fmla="*/ 222544 w 1314337"/>
              <a:gd name="connsiteY15" fmla="*/ 740187 h 1138535"/>
              <a:gd name="connsiteX16" fmla="*/ 290214 w 1314337"/>
              <a:gd name="connsiteY16" fmla="*/ 563687 h 1138535"/>
              <a:gd name="connsiteX17" fmla="*/ 0 w 1314337"/>
              <a:gd name="connsiteY17" fmla="*/ 563687 h 113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314337" h="1138535">
                <a:moveTo>
                  <a:pt x="707397" y="0"/>
                </a:moveTo>
                <a:lnTo>
                  <a:pt x="1314337" y="0"/>
                </a:lnTo>
                <a:lnTo>
                  <a:pt x="1314337" y="467413"/>
                </a:lnTo>
                <a:cubicBezTo>
                  <a:pt x="1314337" y="639496"/>
                  <a:pt x="1278525" y="775534"/>
                  <a:pt x="1206902" y="875528"/>
                </a:cubicBezTo>
                <a:cubicBezTo>
                  <a:pt x="1135278" y="975522"/>
                  <a:pt x="1012960" y="1063191"/>
                  <a:pt x="839947" y="1138535"/>
                </a:cubicBezTo>
                <a:lnTo>
                  <a:pt x="707397" y="890178"/>
                </a:lnTo>
                <a:cubicBezTo>
                  <a:pt x="815298" y="839949"/>
                  <a:pt x="889479" y="789952"/>
                  <a:pt x="929942" y="740187"/>
                </a:cubicBezTo>
                <a:cubicBezTo>
                  <a:pt x="970404" y="690423"/>
                  <a:pt x="992961" y="631589"/>
                  <a:pt x="997612" y="563687"/>
                </a:cubicBezTo>
                <a:lnTo>
                  <a:pt x="707397" y="563687"/>
                </a:lnTo>
                <a:close/>
                <a:moveTo>
                  <a:pt x="0" y="0"/>
                </a:moveTo>
                <a:lnTo>
                  <a:pt x="606939" y="0"/>
                </a:lnTo>
                <a:lnTo>
                  <a:pt x="606939" y="467413"/>
                </a:lnTo>
                <a:cubicBezTo>
                  <a:pt x="606939" y="639496"/>
                  <a:pt x="571127" y="775534"/>
                  <a:pt x="499504" y="875528"/>
                </a:cubicBezTo>
                <a:cubicBezTo>
                  <a:pt x="427880" y="975522"/>
                  <a:pt x="305562" y="1063191"/>
                  <a:pt x="132550" y="1138535"/>
                </a:cubicBezTo>
                <a:lnTo>
                  <a:pt x="0" y="890178"/>
                </a:lnTo>
                <a:cubicBezTo>
                  <a:pt x="107900" y="839949"/>
                  <a:pt x="182081" y="789952"/>
                  <a:pt x="222544" y="740187"/>
                </a:cubicBezTo>
                <a:cubicBezTo>
                  <a:pt x="263007" y="690423"/>
                  <a:pt x="285563" y="631589"/>
                  <a:pt x="290214" y="563687"/>
                </a:cubicBezTo>
                <a:lnTo>
                  <a:pt x="0" y="5636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81000" dist="190500" dir="2700000" algn="tl" rotWithShape="0">
              <a:prstClr val="black">
                <a:alpha val="75000"/>
              </a:prstClr>
            </a:outerShdw>
          </a:effectLst>
        </p:spPr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sz="3038" b="1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81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E292-5A4A-403F-AF29-E99CE55E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CAC78-C815-4139-B49C-CE5A48FE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45C2-CBA0-41DD-B16C-5A84A8B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283B1D4-7AE4-4659-BA50-2E71807D7BD5}"/>
              </a:ext>
            </a:extLst>
          </p:cNvPr>
          <p:cNvGrpSpPr/>
          <p:nvPr userDrawn="1"/>
        </p:nvGrpSpPr>
        <p:grpSpPr>
          <a:xfrm flipH="1">
            <a:off x="1513338" y="564127"/>
            <a:ext cx="2002524" cy="2170740"/>
            <a:chOff x="7662863" y="293688"/>
            <a:chExt cx="835026" cy="906463"/>
          </a:xfrm>
        </p:grpSpPr>
        <p:sp>
          <p:nvSpPr>
            <p:cNvPr id="12" name="Freeform 40">
              <a:extLst>
                <a:ext uri="{FF2B5EF4-FFF2-40B4-BE49-F238E27FC236}">
                  <a16:creationId xmlns:a16="http://schemas.microsoft.com/office/drawing/2014/main" id="{2DE3B2ED-1489-4A46-8D4D-3786F81E0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1">
              <a:extLst>
                <a:ext uri="{FF2B5EF4-FFF2-40B4-BE49-F238E27FC236}">
                  <a16:creationId xmlns:a16="http://schemas.microsoft.com/office/drawing/2014/main" id="{B63DEB89-A4FE-4F3C-BBAD-8A2555D76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41E7A80-D27E-45B5-849C-3A47B85F8332}"/>
              </a:ext>
            </a:extLst>
          </p:cNvPr>
          <p:cNvSpPr>
            <a:spLocks/>
          </p:cNvSpPr>
          <p:nvPr userDrawn="1"/>
        </p:nvSpPr>
        <p:spPr bwMode="auto">
          <a:xfrm>
            <a:off x="2514601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E624E2-0D6E-4EE7-A9BC-6DC9F61DE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7784" y="2247987"/>
            <a:ext cx="3888432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178C3-AF1B-4640-9A86-A6BB7FE5B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7784" y="4677724"/>
            <a:ext cx="3888432" cy="83950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242777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5E755C-4715-465F-9203-C6456633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5D7C4-3EFC-492C-AADE-B9EC12958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0B570E-8AE2-4891-896B-D277CE7F8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0872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6F47F-AA91-4217-B185-2B5003B4B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0500B-CB6E-4F01-AE5A-145D2C52A4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45FC32-62DA-4C29-AC47-9346B01027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5B9FD3-4DC9-4005-8084-8D6B41008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13B07D-A6EF-413A-A0F7-B19F5B2E1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B32C7-6203-4E15-BACF-B7EE4BA46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5590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43D72-9D3D-4F56-86D5-B465FC3D2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3E4490-E1AE-41C5-A3D8-A13EFDD4FB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BC2A24-00C6-4626-AFB1-F3E9CD4BF2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BA3B39-8771-4BA2-AE35-B9F03335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02F4E5-45FD-4114-A8C1-5E5A44B1A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6BBD6A-432E-4568-A31D-F656C7A73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8684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0829F-FAE1-46B6-913F-66F858EE0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BC9C02-9CC9-4E3C-B0AC-6B097A97F4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D9608C-FD8B-468E-BFFE-E57806652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82595-38A5-4C07-9E86-395419CEE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254A46-405E-40A6-90F8-759C508E5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7540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1D9723-64D6-4009-805A-750DC0F30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28BE3B-CE03-48AC-AF26-41A298CBEC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FC3052-B266-4F14-AB3C-41AC98954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A54A7-907E-4B80-B9DB-8966D9252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8AC758-7883-44D2-A1A7-A777D5968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681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Photo1 (Light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E292-5A4A-403F-AF29-E99CE55E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CAC78-C815-4139-B49C-CE5A48FE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45C2-CBA0-41DD-B16C-5A84A8B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E48D3CA-E084-45B4-9A7A-F0921426C2BB}"/>
              </a:ext>
            </a:extLst>
          </p:cNvPr>
          <p:cNvGrpSpPr/>
          <p:nvPr userDrawn="1"/>
        </p:nvGrpSpPr>
        <p:grpSpPr>
          <a:xfrm flipH="1">
            <a:off x="1513338" y="339173"/>
            <a:ext cx="2002524" cy="2170740"/>
            <a:chOff x="7662863" y="293688"/>
            <a:chExt cx="835026" cy="906463"/>
          </a:xfrm>
        </p:grpSpPr>
        <p:sp>
          <p:nvSpPr>
            <p:cNvPr id="18" name="Freeform 40">
              <a:extLst>
                <a:ext uri="{FF2B5EF4-FFF2-40B4-BE49-F238E27FC236}">
                  <a16:creationId xmlns:a16="http://schemas.microsoft.com/office/drawing/2014/main" id="{751145AF-D554-440F-B53D-3A9F03FF5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1">
              <a:extLst>
                <a:ext uri="{FF2B5EF4-FFF2-40B4-BE49-F238E27FC236}">
                  <a16:creationId xmlns:a16="http://schemas.microsoft.com/office/drawing/2014/main" id="{B7D58C68-4C50-454A-986A-DD42D6977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011F93F-3A98-4A99-81D8-A9DB83683B57}"/>
              </a:ext>
            </a:extLst>
          </p:cNvPr>
          <p:cNvSpPr>
            <a:spLocks/>
          </p:cNvSpPr>
          <p:nvPr userDrawn="1"/>
        </p:nvSpPr>
        <p:spPr bwMode="auto">
          <a:xfrm>
            <a:off x="2514601" y="1484784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DA405F3-D9CF-4E3D-B929-B99DE756F2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7784" y="2023033"/>
            <a:ext cx="3888432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E6D9F78D-5F3D-4C37-8921-9334E407AC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7784" y="4452770"/>
            <a:ext cx="3888432" cy="83950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31341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(Light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24E2-0D6E-4EE7-A9BC-6DC9F61DE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9368" y="661293"/>
            <a:ext cx="5805264" cy="2387600"/>
          </a:xfrm>
        </p:spPr>
        <p:txBody>
          <a:bodyPr anchor="b"/>
          <a:lstStyle>
            <a:lvl1pPr algn="ctr">
              <a:defRPr sz="4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178C3-AF1B-4640-9A86-A6BB7FE5B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14096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E292-5A4A-403F-AF29-E99CE55E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CAC78-C815-4139-B49C-CE5A48FE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45C2-CBA0-41DD-B16C-5A84A8B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1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24E2-0D6E-4EE7-A9BC-6DC9F61DE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9368" y="661293"/>
            <a:ext cx="5805264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178C3-AF1B-4640-9A86-A6BB7FE5B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14096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E292-5A4A-403F-AF29-E99CE55E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CAC78-C815-4139-B49C-CE5A48FE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45C2-CBA0-41DD-B16C-5A84A8B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60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0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24E2-0D6E-4EE7-A9BC-6DC9F61DE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178C3-AF1B-4640-9A86-A6BB7FE5B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E292-5A4A-403F-AF29-E99CE55E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CAC78-C815-4139-B49C-CE5A48FE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45C2-CBA0-41DD-B16C-5A84A8B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554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24E2-0D6E-4EE7-A9BC-6DC9F61DE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178C3-AF1B-4640-9A86-A6BB7FE5B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E292-5A4A-403F-AF29-E99CE55E0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CAC78-C815-4139-B49C-CE5A48FE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45C2-CBA0-41DD-B16C-5A84A8B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855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5E831-A3B9-4C4A-B5E4-FDB5CE9D2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341DE-7CD9-4174-8D57-A601D0B30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132856"/>
            <a:ext cx="7886700" cy="40441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CAD4A-07D3-455F-9C6A-5D8332D18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0746E-C061-4D99-AA02-B2F40BD3C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FC427-481A-4056-81DC-D3D394E52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819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26" Type="http://schemas.openxmlformats.org/officeDocument/2006/relationships/slideLayout" Target="../slideLayouts/slideLayout27.xml"/><Relationship Id="rId3" Type="http://schemas.openxmlformats.org/officeDocument/2006/relationships/slideLayout" Target="../slideLayouts/slideLayout4.xml"/><Relationship Id="rId21" Type="http://schemas.openxmlformats.org/officeDocument/2006/relationships/slideLayout" Target="../slideLayouts/slideLayout22.xml"/><Relationship Id="rId34" Type="http://schemas.openxmlformats.org/officeDocument/2006/relationships/theme" Target="../theme/theme3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5" Type="http://schemas.openxmlformats.org/officeDocument/2006/relationships/slideLayout" Target="../slideLayouts/slideLayout26.xml"/><Relationship Id="rId3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21.xml"/><Relationship Id="rId29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24" Type="http://schemas.openxmlformats.org/officeDocument/2006/relationships/slideLayout" Target="../slideLayouts/slideLayout25.xml"/><Relationship Id="rId32" Type="http://schemas.openxmlformats.org/officeDocument/2006/relationships/slideLayout" Target="../slideLayouts/slideLayout33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23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20.xml"/><Relationship Id="rId31" Type="http://schemas.openxmlformats.org/officeDocument/2006/relationships/slideLayout" Target="../slideLayouts/slideLayout3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Relationship Id="rId22" Type="http://schemas.openxmlformats.org/officeDocument/2006/relationships/slideLayout" Target="../slideLayouts/slideLayout23.xml"/><Relationship Id="rId27" Type="http://schemas.openxmlformats.org/officeDocument/2006/relationships/slideLayout" Target="../slideLayouts/slideLayout28.xml"/><Relationship Id="rId30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146304"/>
            <a:ext cx="8229600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8473620" y="5799923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974763103"/>
      </p:ext>
    </p:extLst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r" defTabSz="914400" rtl="0" eaLnBrk="1" latinLnBrk="0" hangingPunct="1">
        <a:spcBef>
          <a:spcPct val="0"/>
        </a:spcBef>
        <a:buNone/>
        <a:defRPr lang="en-US" sz="32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639461" y="2574491"/>
            <a:ext cx="5865080" cy="258532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766"/>
            <a:r>
              <a:rPr lang="en-US" sz="405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405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405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114930" y="341033"/>
            <a:ext cx="2914141" cy="80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201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hf hdr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7B1371-D999-4596-99D3-4DF326072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58ADF3-23B9-4D2D-9652-8FD88A8F38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2060847"/>
            <a:ext cx="7886700" cy="411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0D980-5CB4-42CE-99CF-A8114F49E5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06BCC-AE84-4505-A903-D9967DD944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2754D9-607B-4A5A-A969-B3B81F3335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56C22B4-381E-481C-AFD8-67FB4DE2EDCA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83F006-1434-4427-9164-A20D11AC35E5}"/>
              </a:ext>
            </a:extLst>
          </p:cNvPr>
          <p:cNvSpPr/>
          <p:nvPr userDrawn="1"/>
        </p:nvSpPr>
        <p:spPr>
          <a:xfrm rot="5400000">
            <a:off x="8678099" y="5823007"/>
            <a:ext cx="1430200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907232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809" r:id="rId12"/>
    <p:sldLayoutId id="2147483788" r:id="rId13"/>
    <p:sldLayoutId id="2147483789" r:id="rId14"/>
    <p:sldLayoutId id="2147483805" r:id="rId15"/>
    <p:sldLayoutId id="2147483790" r:id="rId16"/>
    <p:sldLayoutId id="2147483791" r:id="rId17"/>
    <p:sldLayoutId id="2147483806" r:id="rId18"/>
    <p:sldLayoutId id="2147483792" r:id="rId19"/>
    <p:sldLayoutId id="2147483793" r:id="rId20"/>
    <p:sldLayoutId id="2147483794" r:id="rId21"/>
    <p:sldLayoutId id="2147483808" r:id="rId22"/>
    <p:sldLayoutId id="2147483795" r:id="rId23"/>
    <p:sldLayoutId id="2147483796" r:id="rId24"/>
    <p:sldLayoutId id="2147483807" r:id="rId25"/>
    <p:sldLayoutId id="2147483797" r:id="rId26"/>
    <p:sldLayoutId id="2147483798" r:id="rId27"/>
    <p:sldLayoutId id="2147483799" r:id="rId28"/>
    <p:sldLayoutId id="2147483800" r:id="rId29"/>
    <p:sldLayoutId id="2147483801" r:id="rId30"/>
    <p:sldLayoutId id="2147483802" r:id="rId31"/>
    <p:sldLayoutId id="2147483803" r:id="rId32"/>
    <p:sldLayoutId id="2147483804" r:id="rId33"/>
  </p:sldLayoutIdLst>
  <p:hf hdr="0"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1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www.sandravillapalos.com/tag/autoexigencia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www.sandravillapalos.com/tag/autoexigencia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www.powtoon.com/online-presentation/dnEyd0UqDjd/eco-friend/?mode=movie#/" TargetMode="Externa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www.sandravillapalos.com/tag/autoexigencia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3CE9D0F3-9133-42C7-9A2F-EE6DD2CB4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66"/>
            <a:fld id="{D325CB3F-26C9-44D7-A7CB-40F86C5CE4B1}" type="slidenum">
              <a:rPr lang="en-US">
                <a:solidFill>
                  <a:srgbClr val="25252B">
                    <a:lumMod val="75000"/>
                    <a:lumOff val="25000"/>
                  </a:srgbClr>
                </a:solidFill>
                <a:latin typeface="Calibri" panose="020F0502020204030204"/>
              </a:rPr>
              <a:pPr defTabSz="685766"/>
              <a:t>1</a:t>
            </a:fld>
            <a:endParaRPr lang="en-US">
              <a:solidFill>
                <a:srgbClr val="25252B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2687" y="3429000"/>
            <a:ext cx="3298626" cy="1224136"/>
          </a:xfrm>
        </p:spPr>
        <p:txBody>
          <a:bodyPr>
            <a:normAutofit fontScale="90000"/>
          </a:bodyPr>
          <a:lstStyle/>
          <a:p>
            <a:r>
              <a:rPr lang="en-US" sz="5300" dirty="0"/>
              <a:t>ECO-FRIEND</a:t>
            </a:r>
            <a:r>
              <a:rPr lang="en-US" dirty="0"/>
              <a:t> AR APP</a:t>
            </a:r>
          </a:p>
        </p:txBody>
      </p:sp>
    </p:spTree>
    <p:extLst>
      <p:ext uri="{BB962C8B-B14F-4D97-AF65-F5344CB8AC3E}">
        <p14:creationId xmlns:p14="http://schemas.microsoft.com/office/powerpoint/2010/main" val="3035519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62926C8D-A603-41D9-80C0-DB9E56F51F4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457" r="3457"/>
          <a:stretch>
            <a:fillRect/>
          </a:stretch>
        </p:blipFill>
        <p:spPr/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B537BF5-B17E-453D-B54D-53BF7FDFBE80}"/>
              </a:ext>
            </a:extLst>
          </p:cNvPr>
          <p:cNvSpPr>
            <a:spLocks/>
          </p:cNvSpPr>
          <p:nvPr/>
        </p:nvSpPr>
        <p:spPr bwMode="auto">
          <a:xfrm>
            <a:off x="678396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2EA7B5-8286-4183-932A-992E62079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66"/>
            <a:fld id="{D325CB3F-26C9-44D7-A7CB-40F86C5CE4B1}" type="slidenum">
              <a:rPr lang="en-US">
                <a:solidFill>
                  <a:srgbClr val="25252B">
                    <a:lumMod val="75000"/>
                    <a:lumOff val="25000"/>
                  </a:srgbClr>
                </a:solidFill>
                <a:latin typeface="Calibri" panose="020F0502020204030204"/>
              </a:rPr>
              <a:pPr defTabSz="685766"/>
              <a:t>2</a:t>
            </a:fld>
            <a:endParaRPr lang="en-US">
              <a:solidFill>
                <a:srgbClr val="25252B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F22014D-9D89-4836-BE85-894C872827DA}"/>
              </a:ext>
            </a:extLst>
          </p:cNvPr>
          <p:cNvSpPr/>
          <p:nvPr/>
        </p:nvSpPr>
        <p:spPr>
          <a:xfrm>
            <a:off x="8730462" y="1036452"/>
            <a:ext cx="175864" cy="175864"/>
          </a:xfrm>
          <a:custGeom>
            <a:avLst/>
            <a:gdLst>
              <a:gd name="connsiteX0" fmla="*/ 139664 w 279328"/>
              <a:gd name="connsiteY0" fmla="*/ 0 h 279328"/>
              <a:gd name="connsiteX1" fmla="*/ 279328 w 279328"/>
              <a:gd name="connsiteY1" fmla="*/ 139664 h 279328"/>
              <a:gd name="connsiteX2" fmla="*/ 139664 w 279328"/>
              <a:gd name="connsiteY2" fmla="*/ 279328 h 279328"/>
              <a:gd name="connsiteX3" fmla="*/ 0 w 279328"/>
              <a:gd name="connsiteY3" fmla="*/ 139664 h 279328"/>
              <a:gd name="connsiteX4" fmla="*/ 139664 w 279328"/>
              <a:gd name="connsiteY4" fmla="*/ 0 h 279328"/>
              <a:gd name="connsiteX5" fmla="*/ 139664 w 279328"/>
              <a:gd name="connsiteY5" fmla="*/ 12699 h 279328"/>
              <a:gd name="connsiteX6" fmla="*/ 12699 w 279328"/>
              <a:gd name="connsiteY6" fmla="*/ 139664 h 279328"/>
              <a:gd name="connsiteX7" fmla="*/ 47757 w 279328"/>
              <a:gd name="connsiteY7" fmla="*/ 227109 h 279328"/>
              <a:gd name="connsiteX8" fmla="*/ 96032 w 279328"/>
              <a:gd name="connsiteY8" fmla="*/ 196875 h 279328"/>
              <a:gd name="connsiteX9" fmla="*/ 109985 w 279328"/>
              <a:gd name="connsiteY9" fmla="*/ 166627 h 279328"/>
              <a:gd name="connsiteX10" fmla="*/ 105071 w 279328"/>
              <a:gd name="connsiteY10" fmla="*/ 157122 h 279328"/>
              <a:gd name="connsiteX11" fmla="*/ 88881 w 279328"/>
              <a:gd name="connsiteY11" fmla="*/ 93446 h 279328"/>
              <a:gd name="connsiteX12" fmla="*/ 133146 w 279328"/>
              <a:gd name="connsiteY12" fmla="*/ 42921 h 279328"/>
              <a:gd name="connsiteX13" fmla="*/ 147876 w 279328"/>
              <a:gd name="connsiteY13" fmla="*/ 40360 h 279328"/>
              <a:gd name="connsiteX14" fmla="*/ 159178 w 279328"/>
              <a:gd name="connsiteY14" fmla="*/ 38162 h 279328"/>
              <a:gd name="connsiteX15" fmla="*/ 196603 w 279328"/>
              <a:gd name="connsiteY15" fmla="*/ 95023 h 279328"/>
              <a:gd name="connsiteX16" fmla="*/ 182559 w 279328"/>
              <a:gd name="connsiteY16" fmla="*/ 155544 h 279328"/>
              <a:gd name="connsiteX17" fmla="*/ 176507 w 279328"/>
              <a:gd name="connsiteY17" fmla="*/ 166873 h 279328"/>
              <a:gd name="connsiteX18" fmla="*/ 174464 w 279328"/>
              <a:gd name="connsiteY18" fmla="*/ 181783 h 279328"/>
              <a:gd name="connsiteX19" fmla="*/ 195491 w 279328"/>
              <a:gd name="connsiteY19" fmla="*/ 199319 h 279328"/>
              <a:gd name="connsiteX20" fmla="*/ 232230 w 279328"/>
              <a:gd name="connsiteY20" fmla="*/ 226372 h 279328"/>
              <a:gd name="connsiteX21" fmla="*/ 266629 w 279328"/>
              <a:gd name="connsiteY21" fmla="*/ 139664 h 279328"/>
              <a:gd name="connsiteX22" fmla="*/ 139664 w 279328"/>
              <a:gd name="connsiteY22" fmla="*/ 12699 h 279328"/>
              <a:gd name="connsiteX23" fmla="*/ 159178 w 279328"/>
              <a:gd name="connsiteY23" fmla="*/ 50861 h 279328"/>
              <a:gd name="connsiteX24" fmla="*/ 152117 w 279328"/>
              <a:gd name="connsiteY24" fmla="*/ 52335 h 279328"/>
              <a:gd name="connsiteX25" fmla="*/ 133353 w 279328"/>
              <a:gd name="connsiteY25" fmla="*/ 55607 h 279328"/>
              <a:gd name="connsiteX26" fmla="*/ 101580 w 279328"/>
              <a:gd name="connsiteY26" fmla="*/ 93446 h 279328"/>
              <a:gd name="connsiteX27" fmla="*/ 116180 w 279328"/>
              <a:gd name="connsiteY27" fmla="*/ 150966 h 279328"/>
              <a:gd name="connsiteX28" fmla="*/ 121598 w 279328"/>
              <a:gd name="connsiteY28" fmla="*/ 161506 h 279328"/>
              <a:gd name="connsiteX29" fmla="*/ 101166 w 279328"/>
              <a:gd name="connsiteY29" fmla="*/ 208487 h 279328"/>
              <a:gd name="connsiteX30" fmla="*/ 56991 w 279328"/>
              <a:gd name="connsiteY30" fmla="*/ 235903 h 279328"/>
              <a:gd name="connsiteX31" fmla="*/ 139664 w 279328"/>
              <a:gd name="connsiteY31" fmla="*/ 266629 h 279328"/>
              <a:gd name="connsiteX32" fmla="*/ 223087 w 279328"/>
              <a:gd name="connsiteY32" fmla="*/ 235217 h 279328"/>
              <a:gd name="connsiteX33" fmla="*/ 190047 w 279328"/>
              <a:gd name="connsiteY33" fmla="*/ 210815 h 279328"/>
              <a:gd name="connsiteX34" fmla="*/ 162489 w 279328"/>
              <a:gd name="connsiteY34" fmla="*/ 185960 h 279328"/>
              <a:gd name="connsiteX35" fmla="*/ 165114 w 279328"/>
              <a:gd name="connsiteY35" fmla="*/ 161260 h 279328"/>
              <a:gd name="connsiteX36" fmla="*/ 171489 w 279328"/>
              <a:gd name="connsiteY36" fmla="*/ 149337 h 279328"/>
              <a:gd name="connsiteX37" fmla="*/ 183904 w 279328"/>
              <a:gd name="connsiteY37" fmla="*/ 95023 h 279328"/>
              <a:gd name="connsiteX38" fmla="*/ 159178 w 279328"/>
              <a:gd name="connsiteY38" fmla="*/ 50861 h 27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79328" h="279328">
                <a:moveTo>
                  <a:pt x="139664" y="0"/>
                </a:moveTo>
                <a:cubicBezTo>
                  <a:pt x="216803" y="0"/>
                  <a:pt x="279328" y="62526"/>
                  <a:pt x="279328" y="139664"/>
                </a:cubicBezTo>
                <a:cubicBezTo>
                  <a:pt x="279328" y="216790"/>
                  <a:pt x="216803" y="279328"/>
                  <a:pt x="139664" y="279328"/>
                </a:cubicBezTo>
                <a:cubicBezTo>
                  <a:pt x="62526" y="279328"/>
                  <a:pt x="0" y="216790"/>
                  <a:pt x="0" y="139664"/>
                </a:cubicBezTo>
                <a:cubicBezTo>
                  <a:pt x="0" y="62526"/>
                  <a:pt x="62526" y="0"/>
                  <a:pt x="139664" y="0"/>
                </a:cubicBezTo>
                <a:close/>
                <a:moveTo>
                  <a:pt x="139664" y="12699"/>
                </a:moveTo>
                <a:cubicBezTo>
                  <a:pt x="69535" y="12699"/>
                  <a:pt x="12699" y="69535"/>
                  <a:pt x="12699" y="139664"/>
                </a:cubicBezTo>
                <a:cubicBezTo>
                  <a:pt x="12699" y="173584"/>
                  <a:pt x="26084" y="204323"/>
                  <a:pt x="47757" y="227109"/>
                </a:cubicBezTo>
                <a:cubicBezTo>
                  <a:pt x="67090" y="210104"/>
                  <a:pt x="76363" y="205578"/>
                  <a:pt x="96032" y="196875"/>
                </a:cubicBezTo>
                <a:cubicBezTo>
                  <a:pt x="111615" y="190008"/>
                  <a:pt x="116038" y="180386"/>
                  <a:pt x="109985" y="166627"/>
                </a:cubicBezTo>
                <a:cubicBezTo>
                  <a:pt x="108615" y="163523"/>
                  <a:pt x="106895" y="160407"/>
                  <a:pt x="105071" y="157122"/>
                </a:cubicBezTo>
                <a:cubicBezTo>
                  <a:pt x="97946" y="144268"/>
                  <a:pt x="88881" y="128271"/>
                  <a:pt x="88881" y="93446"/>
                </a:cubicBezTo>
                <a:cubicBezTo>
                  <a:pt x="88881" y="43645"/>
                  <a:pt x="118844" y="43154"/>
                  <a:pt x="133146" y="42921"/>
                </a:cubicBezTo>
                <a:cubicBezTo>
                  <a:pt x="141048" y="42792"/>
                  <a:pt x="144513" y="41550"/>
                  <a:pt x="147876" y="40360"/>
                </a:cubicBezTo>
                <a:cubicBezTo>
                  <a:pt x="150941" y="39274"/>
                  <a:pt x="154109" y="38162"/>
                  <a:pt x="159178" y="38162"/>
                </a:cubicBezTo>
                <a:cubicBezTo>
                  <a:pt x="165360" y="38162"/>
                  <a:pt x="196603" y="40891"/>
                  <a:pt x="196603" y="95023"/>
                </a:cubicBezTo>
                <a:cubicBezTo>
                  <a:pt x="196603" y="131194"/>
                  <a:pt x="190486" y="141397"/>
                  <a:pt x="182559" y="155544"/>
                </a:cubicBezTo>
                <a:cubicBezTo>
                  <a:pt x="180684" y="158881"/>
                  <a:pt x="178654" y="162515"/>
                  <a:pt x="176507" y="166873"/>
                </a:cubicBezTo>
                <a:cubicBezTo>
                  <a:pt x="173649" y="172653"/>
                  <a:pt x="172989" y="177529"/>
                  <a:pt x="174464" y="181783"/>
                </a:cubicBezTo>
                <a:cubicBezTo>
                  <a:pt x="176610" y="187913"/>
                  <a:pt x="183490" y="193655"/>
                  <a:pt x="195491" y="199319"/>
                </a:cubicBezTo>
                <a:cubicBezTo>
                  <a:pt x="210039" y="206198"/>
                  <a:pt x="224652" y="219117"/>
                  <a:pt x="232230" y="226372"/>
                </a:cubicBezTo>
                <a:cubicBezTo>
                  <a:pt x="253503" y="203664"/>
                  <a:pt x="266629" y="173222"/>
                  <a:pt x="266629" y="139664"/>
                </a:cubicBezTo>
                <a:cubicBezTo>
                  <a:pt x="266629" y="69535"/>
                  <a:pt x="209793" y="12699"/>
                  <a:pt x="139664" y="12699"/>
                </a:cubicBezTo>
                <a:close/>
                <a:moveTo>
                  <a:pt x="159178" y="50861"/>
                </a:moveTo>
                <a:cubicBezTo>
                  <a:pt x="156294" y="50861"/>
                  <a:pt x="154717" y="51404"/>
                  <a:pt x="152117" y="52335"/>
                </a:cubicBezTo>
                <a:cubicBezTo>
                  <a:pt x="148212" y="53719"/>
                  <a:pt x="143337" y="55439"/>
                  <a:pt x="133353" y="55607"/>
                </a:cubicBezTo>
                <a:cubicBezTo>
                  <a:pt x="119283" y="55840"/>
                  <a:pt x="101580" y="56137"/>
                  <a:pt x="101580" y="93446"/>
                </a:cubicBezTo>
                <a:cubicBezTo>
                  <a:pt x="101580" y="124986"/>
                  <a:pt x="109416" y="138785"/>
                  <a:pt x="116180" y="150966"/>
                </a:cubicBezTo>
                <a:cubicBezTo>
                  <a:pt x="118145" y="154523"/>
                  <a:pt x="119995" y="157872"/>
                  <a:pt x="121598" y="161506"/>
                </a:cubicBezTo>
                <a:cubicBezTo>
                  <a:pt x="130495" y="181705"/>
                  <a:pt x="123047" y="198827"/>
                  <a:pt x="101166" y="208487"/>
                </a:cubicBezTo>
                <a:cubicBezTo>
                  <a:pt x="82272" y="216828"/>
                  <a:pt x="74100" y="220928"/>
                  <a:pt x="56991" y="235903"/>
                </a:cubicBezTo>
                <a:cubicBezTo>
                  <a:pt x="79208" y="255016"/>
                  <a:pt x="108059" y="266629"/>
                  <a:pt x="139664" y="266629"/>
                </a:cubicBezTo>
                <a:cubicBezTo>
                  <a:pt x="171632" y="266629"/>
                  <a:pt x="200767" y="254719"/>
                  <a:pt x="223087" y="235217"/>
                </a:cubicBezTo>
                <a:cubicBezTo>
                  <a:pt x="215962" y="228467"/>
                  <a:pt x="202707" y="216790"/>
                  <a:pt x="190047" y="210815"/>
                </a:cubicBezTo>
                <a:cubicBezTo>
                  <a:pt x="174606" y="203509"/>
                  <a:pt x="165851" y="195607"/>
                  <a:pt x="162489" y="185960"/>
                </a:cubicBezTo>
                <a:cubicBezTo>
                  <a:pt x="159864" y="178434"/>
                  <a:pt x="160743" y="170119"/>
                  <a:pt x="165114" y="161260"/>
                </a:cubicBezTo>
                <a:cubicBezTo>
                  <a:pt x="167377" y="156669"/>
                  <a:pt x="169511" y="152855"/>
                  <a:pt x="171489" y="149337"/>
                </a:cubicBezTo>
                <a:cubicBezTo>
                  <a:pt x="178977" y="135953"/>
                  <a:pt x="183904" y="127870"/>
                  <a:pt x="183904" y="95023"/>
                </a:cubicBezTo>
                <a:cubicBezTo>
                  <a:pt x="183904" y="62461"/>
                  <a:pt x="170933" y="50861"/>
                  <a:pt x="159178" y="508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98977E9-B4EB-498B-95EB-8D34D58BA3A4}"/>
              </a:ext>
            </a:extLst>
          </p:cNvPr>
          <p:cNvSpPr/>
          <p:nvPr/>
        </p:nvSpPr>
        <p:spPr>
          <a:xfrm>
            <a:off x="8730462" y="1770519"/>
            <a:ext cx="175864" cy="175864"/>
          </a:xfrm>
          <a:custGeom>
            <a:avLst/>
            <a:gdLst>
              <a:gd name="connsiteX0" fmla="*/ 101580 w 279328"/>
              <a:gd name="connsiteY0" fmla="*/ 209496 h 279328"/>
              <a:gd name="connsiteX1" fmla="*/ 107916 w 279328"/>
              <a:gd name="connsiteY1" fmla="*/ 215846 h 279328"/>
              <a:gd name="connsiteX2" fmla="*/ 106067 w 279328"/>
              <a:gd name="connsiteY2" fmla="*/ 220333 h 279328"/>
              <a:gd name="connsiteX3" fmla="*/ 87018 w 279328"/>
              <a:gd name="connsiteY3" fmla="*/ 239382 h 279328"/>
              <a:gd name="connsiteX4" fmla="*/ 82531 w 279328"/>
              <a:gd name="connsiteY4" fmla="*/ 241244 h 279328"/>
              <a:gd name="connsiteX5" fmla="*/ 76182 w 279328"/>
              <a:gd name="connsiteY5" fmla="*/ 234894 h 279328"/>
              <a:gd name="connsiteX6" fmla="*/ 78044 w 279328"/>
              <a:gd name="connsiteY6" fmla="*/ 230407 h 279328"/>
              <a:gd name="connsiteX7" fmla="*/ 97079 w 279328"/>
              <a:gd name="connsiteY7" fmla="*/ 211358 h 279328"/>
              <a:gd name="connsiteX8" fmla="*/ 101580 w 279328"/>
              <a:gd name="connsiteY8" fmla="*/ 209496 h 279328"/>
              <a:gd name="connsiteX9" fmla="*/ 95230 w 279328"/>
              <a:gd name="connsiteY9" fmla="*/ 177748 h 279328"/>
              <a:gd name="connsiteX10" fmla="*/ 101580 w 279328"/>
              <a:gd name="connsiteY10" fmla="*/ 184111 h 279328"/>
              <a:gd name="connsiteX11" fmla="*/ 99718 w 279328"/>
              <a:gd name="connsiteY11" fmla="*/ 188585 h 279328"/>
              <a:gd name="connsiteX12" fmla="*/ 36235 w 279328"/>
              <a:gd name="connsiteY12" fmla="*/ 252081 h 279328"/>
              <a:gd name="connsiteX13" fmla="*/ 31748 w 279328"/>
              <a:gd name="connsiteY13" fmla="*/ 253930 h 279328"/>
              <a:gd name="connsiteX14" fmla="*/ 25398 w 279328"/>
              <a:gd name="connsiteY14" fmla="*/ 247580 h 279328"/>
              <a:gd name="connsiteX15" fmla="*/ 27247 w 279328"/>
              <a:gd name="connsiteY15" fmla="*/ 243093 h 279328"/>
              <a:gd name="connsiteX16" fmla="*/ 90743 w 279328"/>
              <a:gd name="connsiteY16" fmla="*/ 179611 h 279328"/>
              <a:gd name="connsiteX17" fmla="*/ 95230 w 279328"/>
              <a:gd name="connsiteY17" fmla="*/ 177748 h 279328"/>
              <a:gd name="connsiteX18" fmla="*/ 63483 w 279328"/>
              <a:gd name="connsiteY18" fmla="*/ 171412 h 279328"/>
              <a:gd name="connsiteX19" fmla="*/ 69833 w 279328"/>
              <a:gd name="connsiteY19" fmla="*/ 177748 h 279328"/>
              <a:gd name="connsiteX20" fmla="*/ 67971 w 279328"/>
              <a:gd name="connsiteY20" fmla="*/ 182249 h 279328"/>
              <a:gd name="connsiteX21" fmla="*/ 61621 w 279328"/>
              <a:gd name="connsiteY21" fmla="*/ 188585 h 279328"/>
              <a:gd name="connsiteX22" fmla="*/ 57134 w 279328"/>
              <a:gd name="connsiteY22" fmla="*/ 190448 h 279328"/>
              <a:gd name="connsiteX23" fmla="*/ 50784 w 279328"/>
              <a:gd name="connsiteY23" fmla="*/ 184111 h 279328"/>
              <a:gd name="connsiteX24" fmla="*/ 52647 w 279328"/>
              <a:gd name="connsiteY24" fmla="*/ 179611 h 279328"/>
              <a:gd name="connsiteX25" fmla="*/ 58996 w 279328"/>
              <a:gd name="connsiteY25" fmla="*/ 173261 h 279328"/>
              <a:gd name="connsiteX26" fmla="*/ 63483 w 279328"/>
              <a:gd name="connsiteY26" fmla="*/ 171412 h 279328"/>
              <a:gd name="connsiteX27" fmla="*/ 254176 w 279328"/>
              <a:gd name="connsiteY27" fmla="*/ 34140 h 279328"/>
              <a:gd name="connsiteX28" fmla="*/ 121728 w 279328"/>
              <a:gd name="connsiteY28" fmla="*/ 166588 h 279328"/>
              <a:gd name="connsiteX29" fmla="*/ 158816 w 279328"/>
              <a:gd name="connsiteY29" fmla="*/ 256646 h 279328"/>
              <a:gd name="connsiteX30" fmla="*/ 254176 w 279328"/>
              <a:gd name="connsiteY30" fmla="*/ 34140 h 279328"/>
              <a:gd name="connsiteX31" fmla="*/ 245188 w 279328"/>
              <a:gd name="connsiteY31" fmla="*/ 25153 h 279328"/>
              <a:gd name="connsiteX32" fmla="*/ 22695 w 279328"/>
              <a:gd name="connsiteY32" fmla="*/ 120525 h 279328"/>
              <a:gd name="connsiteX33" fmla="*/ 112753 w 279328"/>
              <a:gd name="connsiteY33" fmla="*/ 157601 h 279328"/>
              <a:gd name="connsiteX34" fmla="*/ 272978 w 279328"/>
              <a:gd name="connsiteY34" fmla="*/ 0 h 279328"/>
              <a:gd name="connsiteX35" fmla="*/ 279328 w 279328"/>
              <a:gd name="connsiteY35" fmla="*/ 6350 h 279328"/>
              <a:gd name="connsiteX36" fmla="*/ 278643 w 279328"/>
              <a:gd name="connsiteY36" fmla="*/ 9039 h 279328"/>
              <a:gd name="connsiteX37" fmla="*/ 278720 w 279328"/>
              <a:gd name="connsiteY37" fmla="*/ 9078 h 279328"/>
              <a:gd name="connsiteX38" fmla="*/ 164558 w 279328"/>
              <a:gd name="connsiteY38" fmla="*/ 275423 h 279328"/>
              <a:gd name="connsiteX39" fmla="*/ 164532 w 279328"/>
              <a:gd name="connsiteY39" fmla="*/ 275487 h 279328"/>
              <a:gd name="connsiteX40" fmla="*/ 164441 w 279328"/>
              <a:gd name="connsiteY40" fmla="*/ 275707 h 279328"/>
              <a:gd name="connsiteX41" fmla="*/ 164403 w 279328"/>
              <a:gd name="connsiteY41" fmla="*/ 275694 h 279328"/>
              <a:gd name="connsiteX42" fmla="*/ 158713 w 279328"/>
              <a:gd name="connsiteY42" fmla="*/ 279328 h 279328"/>
              <a:gd name="connsiteX43" fmla="*/ 152712 w 279328"/>
              <a:gd name="connsiteY43" fmla="*/ 274737 h 279328"/>
              <a:gd name="connsiteX44" fmla="*/ 152609 w 279328"/>
              <a:gd name="connsiteY44" fmla="*/ 274776 h 279328"/>
              <a:gd name="connsiteX45" fmla="*/ 109429 w 279328"/>
              <a:gd name="connsiteY45" fmla="*/ 169899 h 279328"/>
              <a:gd name="connsiteX46" fmla="*/ 4565 w 279328"/>
              <a:gd name="connsiteY46" fmla="*/ 126719 h 279328"/>
              <a:gd name="connsiteX47" fmla="*/ 4591 w 279328"/>
              <a:gd name="connsiteY47" fmla="*/ 126616 h 279328"/>
              <a:gd name="connsiteX48" fmla="*/ 0 w 279328"/>
              <a:gd name="connsiteY48" fmla="*/ 120615 h 279328"/>
              <a:gd name="connsiteX49" fmla="*/ 3634 w 279328"/>
              <a:gd name="connsiteY49" fmla="*/ 114925 h 279328"/>
              <a:gd name="connsiteX50" fmla="*/ 3621 w 279328"/>
              <a:gd name="connsiteY50" fmla="*/ 114900 h 279328"/>
              <a:gd name="connsiteX51" fmla="*/ 3841 w 279328"/>
              <a:gd name="connsiteY51" fmla="*/ 114796 h 279328"/>
              <a:gd name="connsiteX52" fmla="*/ 3905 w 279328"/>
              <a:gd name="connsiteY52" fmla="*/ 114770 h 279328"/>
              <a:gd name="connsiteX53" fmla="*/ 270250 w 279328"/>
              <a:gd name="connsiteY53" fmla="*/ 621 h 279328"/>
              <a:gd name="connsiteX54" fmla="*/ 270276 w 279328"/>
              <a:gd name="connsiteY54" fmla="*/ 673 h 279328"/>
              <a:gd name="connsiteX55" fmla="*/ 272978 w 279328"/>
              <a:gd name="connsiteY55" fmla="*/ 0 h 27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79328" h="279328">
                <a:moveTo>
                  <a:pt x="101580" y="209496"/>
                </a:moveTo>
                <a:cubicBezTo>
                  <a:pt x="105084" y="209496"/>
                  <a:pt x="107916" y="212341"/>
                  <a:pt x="107916" y="215846"/>
                </a:cubicBezTo>
                <a:cubicBezTo>
                  <a:pt x="107916" y="217604"/>
                  <a:pt x="107218" y="219195"/>
                  <a:pt x="106067" y="220333"/>
                </a:cubicBezTo>
                <a:lnTo>
                  <a:pt x="87018" y="239382"/>
                </a:lnTo>
                <a:cubicBezTo>
                  <a:pt x="85867" y="240533"/>
                  <a:pt x="84277" y="241244"/>
                  <a:pt x="82531" y="241244"/>
                </a:cubicBezTo>
                <a:cubicBezTo>
                  <a:pt x="79027" y="241244"/>
                  <a:pt x="76182" y="238399"/>
                  <a:pt x="76182" y="234894"/>
                </a:cubicBezTo>
                <a:cubicBezTo>
                  <a:pt x="76182" y="233148"/>
                  <a:pt x="76893" y="231545"/>
                  <a:pt x="78044" y="230407"/>
                </a:cubicBezTo>
                <a:lnTo>
                  <a:pt x="97079" y="211358"/>
                </a:lnTo>
                <a:cubicBezTo>
                  <a:pt x="98230" y="210207"/>
                  <a:pt x="99821" y="209496"/>
                  <a:pt x="101580" y="209496"/>
                </a:cubicBezTo>
                <a:close/>
                <a:moveTo>
                  <a:pt x="95230" y="177748"/>
                </a:moveTo>
                <a:cubicBezTo>
                  <a:pt x="98735" y="177748"/>
                  <a:pt x="101580" y="180606"/>
                  <a:pt x="101580" y="184111"/>
                </a:cubicBezTo>
                <a:cubicBezTo>
                  <a:pt x="101580" y="185857"/>
                  <a:pt x="100868" y="187447"/>
                  <a:pt x="99718" y="188585"/>
                </a:cubicBezTo>
                <a:lnTo>
                  <a:pt x="36235" y="252081"/>
                </a:lnTo>
                <a:cubicBezTo>
                  <a:pt x="35084" y="253232"/>
                  <a:pt x="33493" y="253930"/>
                  <a:pt x="31748" y="253930"/>
                </a:cubicBezTo>
                <a:cubicBezTo>
                  <a:pt x="28243" y="253930"/>
                  <a:pt x="25398" y="251098"/>
                  <a:pt x="25398" y="247580"/>
                </a:cubicBezTo>
                <a:cubicBezTo>
                  <a:pt x="25398" y="245848"/>
                  <a:pt x="26109" y="244257"/>
                  <a:pt x="27247" y="243093"/>
                </a:cubicBezTo>
                <a:lnTo>
                  <a:pt x="90743" y="179611"/>
                </a:lnTo>
                <a:cubicBezTo>
                  <a:pt x="91881" y="178473"/>
                  <a:pt x="93471" y="177748"/>
                  <a:pt x="95230" y="177748"/>
                </a:cubicBezTo>
                <a:close/>
                <a:moveTo>
                  <a:pt x="63483" y="171412"/>
                </a:moveTo>
                <a:cubicBezTo>
                  <a:pt x="66988" y="171412"/>
                  <a:pt x="69833" y="174257"/>
                  <a:pt x="69833" y="177748"/>
                </a:cubicBezTo>
                <a:cubicBezTo>
                  <a:pt x="69833" y="179507"/>
                  <a:pt x="69122" y="181098"/>
                  <a:pt x="67971" y="182249"/>
                </a:cubicBezTo>
                <a:lnTo>
                  <a:pt x="61621" y="188585"/>
                </a:lnTo>
                <a:cubicBezTo>
                  <a:pt x="60470" y="189749"/>
                  <a:pt x="58893" y="190448"/>
                  <a:pt x="57134" y="190448"/>
                </a:cubicBezTo>
                <a:cubicBezTo>
                  <a:pt x="53629" y="190448"/>
                  <a:pt x="50784" y="187603"/>
                  <a:pt x="50784" y="184111"/>
                </a:cubicBezTo>
                <a:cubicBezTo>
                  <a:pt x="50784" y="182352"/>
                  <a:pt x="51496" y="180774"/>
                  <a:pt x="52647" y="179611"/>
                </a:cubicBezTo>
                <a:lnTo>
                  <a:pt x="58996" y="173261"/>
                </a:lnTo>
                <a:cubicBezTo>
                  <a:pt x="60147" y="172123"/>
                  <a:pt x="61738" y="171412"/>
                  <a:pt x="63483" y="171412"/>
                </a:cubicBezTo>
                <a:close/>
                <a:moveTo>
                  <a:pt x="254176" y="34140"/>
                </a:moveTo>
                <a:lnTo>
                  <a:pt x="121728" y="166588"/>
                </a:lnTo>
                <a:lnTo>
                  <a:pt x="158816" y="256646"/>
                </a:lnTo>
                <a:cubicBezTo>
                  <a:pt x="158816" y="256646"/>
                  <a:pt x="254176" y="34140"/>
                  <a:pt x="254176" y="34140"/>
                </a:cubicBezTo>
                <a:close/>
                <a:moveTo>
                  <a:pt x="245188" y="25153"/>
                </a:moveTo>
                <a:lnTo>
                  <a:pt x="22695" y="120525"/>
                </a:lnTo>
                <a:cubicBezTo>
                  <a:pt x="22695" y="120525"/>
                  <a:pt x="112753" y="157601"/>
                  <a:pt x="112753" y="157601"/>
                </a:cubicBezTo>
                <a:close/>
                <a:moveTo>
                  <a:pt x="272978" y="0"/>
                </a:moveTo>
                <a:cubicBezTo>
                  <a:pt x="276483" y="0"/>
                  <a:pt x="279328" y="2845"/>
                  <a:pt x="279328" y="6350"/>
                </a:cubicBezTo>
                <a:cubicBezTo>
                  <a:pt x="279328" y="7332"/>
                  <a:pt x="279043" y="8225"/>
                  <a:pt x="278643" y="9039"/>
                </a:cubicBezTo>
                <a:lnTo>
                  <a:pt x="278720" y="9078"/>
                </a:lnTo>
                <a:lnTo>
                  <a:pt x="164558" y="275423"/>
                </a:lnTo>
                <a:cubicBezTo>
                  <a:pt x="164558" y="275449"/>
                  <a:pt x="164545" y="275462"/>
                  <a:pt x="164532" y="275487"/>
                </a:cubicBezTo>
                <a:lnTo>
                  <a:pt x="164441" y="275707"/>
                </a:lnTo>
                <a:lnTo>
                  <a:pt x="164403" y="275694"/>
                </a:lnTo>
                <a:cubicBezTo>
                  <a:pt x="163381" y="277828"/>
                  <a:pt x="161234" y="279328"/>
                  <a:pt x="158713" y="279328"/>
                </a:cubicBezTo>
                <a:cubicBezTo>
                  <a:pt x="155829" y="279328"/>
                  <a:pt x="153488" y="277375"/>
                  <a:pt x="152712" y="274737"/>
                </a:cubicBezTo>
                <a:lnTo>
                  <a:pt x="152609" y="274776"/>
                </a:lnTo>
                <a:lnTo>
                  <a:pt x="109429" y="169899"/>
                </a:lnTo>
                <a:lnTo>
                  <a:pt x="4565" y="126719"/>
                </a:lnTo>
                <a:lnTo>
                  <a:pt x="4591" y="126616"/>
                </a:lnTo>
                <a:cubicBezTo>
                  <a:pt x="1953" y="125840"/>
                  <a:pt x="0" y="123499"/>
                  <a:pt x="0" y="120615"/>
                </a:cubicBezTo>
                <a:cubicBezTo>
                  <a:pt x="0" y="118094"/>
                  <a:pt x="1500" y="115960"/>
                  <a:pt x="3634" y="114925"/>
                </a:cubicBezTo>
                <a:lnTo>
                  <a:pt x="3621" y="114900"/>
                </a:lnTo>
                <a:lnTo>
                  <a:pt x="3841" y="114796"/>
                </a:lnTo>
                <a:cubicBezTo>
                  <a:pt x="3867" y="114783"/>
                  <a:pt x="3892" y="114770"/>
                  <a:pt x="3905" y="114770"/>
                </a:cubicBezTo>
                <a:lnTo>
                  <a:pt x="270250" y="621"/>
                </a:lnTo>
                <a:lnTo>
                  <a:pt x="270276" y="673"/>
                </a:lnTo>
                <a:cubicBezTo>
                  <a:pt x="271103" y="259"/>
                  <a:pt x="272009" y="0"/>
                  <a:pt x="2729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73C0333-C01A-46F6-9777-CECA30C073A8}"/>
              </a:ext>
            </a:extLst>
          </p:cNvPr>
          <p:cNvSpPr/>
          <p:nvPr/>
        </p:nvSpPr>
        <p:spPr>
          <a:xfrm>
            <a:off x="8730462" y="2013797"/>
            <a:ext cx="175864" cy="159876"/>
          </a:xfrm>
          <a:custGeom>
            <a:avLst/>
            <a:gdLst>
              <a:gd name="connsiteX0" fmla="*/ 101580 w 279328"/>
              <a:gd name="connsiteY0" fmla="*/ 76181 h 253935"/>
              <a:gd name="connsiteX1" fmla="*/ 12699 w 279328"/>
              <a:gd name="connsiteY1" fmla="*/ 149187 h 253935"/>
              <a:gd name="connsiteX2" fmla="*/ 39300 w 279328"/>
              <a:gd name="connsiteY2" fmla="*/ 201126 h 253935"/>
              <a:gd name="connsiteX3" fmla="*/ 43516 w 279328"/>
              <a:gd name="connsiteY3" fmla="*/ 214469 h 253935"/>
              <a:gd name="connsiteX4" fmla="*/ 38239 w 279328"/>
              <a:gd name="connsiteY4" fmla="*/ 232950 h 253935"/>
              <a:gd name="connsiteX5" fmla="*/ 71423 w 279328"/>
              <a:gd name="connsiteY5" fmla="*/ 220183 h 253935"/>
              <a:gd name="connsiteX6" fmla="*/ 75988 w 279328"/>
              <a:gd name="connsiteY6" fmla="*/ 219348 h 253935"/>
              <a:gd name="connsiteX7" fmla="*/ 78703 w 279328"/>
              <a:gd name="connsiteY7" fmla="*/ 219642 h 253935"/>
              <a:gd name="connsiteX8" fmla="*/ 101580 w 279328"/>
              <a:gd name="connsiteY8" fmla="*/ 222193 h 253935"/>
              <a:gd name="connsiteX9" fmla="*/ 190447 w 279328"/>
              <a:gd name="connsiteY9" fmla="*/ 149187 h 253935"/>
              <a:gd name="connsiteX10" fmla="*/ 101580 w 279328"/>
              <a:gd name="connsiteY10" fmla="*/ 76181 h 253935"/>
              <a:gd name="connsiteX11" fmla="*/ 101580 w 279328"/>
              <a:gd name="connsiteY11" fmla="*/ 63484 h 253935"/>
              <a:gd name="connsiteX12" fmla="*/ 203146 w 279328"/>
              <a:gd name="connsiteY12" fmla="*/ 149187 h 253935"/>
              <a:gd name="connsiteX13" fmla="*/ 101580 w 279328"/>
              <a:gd name="connsiteY13" fmla="*/ 234890 h 253935"/>
              <a:gd name="connsiteX14" fmla="*/ 75988 w 279328"/>
              <a:gd name="connsiteY14" fmla="*/ 232045 h 253935"/>
              <a:gd name="connsiteX15" fmla="*/ 19049 w 279328"/>
              <a:gd name="connsiteY15" fmla="*/ 253935 h 253935"/>
              <a:gd name="connsiteX16" fmla="*/ 31321 w 279328"/>
              <a:gd name="connsiteY16" fmla="*/ 210990 h 253935"/>
              <a:gd name="connsiteX17" fmla="*/ 0 w 279328"/>
              <a:gd name="connsiteY17" fmla="*/ 149187 h 253935"/>
              <a:gd name="connsiteX18" fmla="*/ 101580 w 279328"/>
              <a:gd name="connsiteY18" fmla="*/ 63484 h 253935"/>
              <a:gd name="connsiteX19" fmla="*/ 177748 w 279328"/>
              <a:gd name="connsiteY19" fmla="*/ 0 h 253935"/>
              <a:gd name="connsiteX20" fmla="*/ 279328 w 279328"/>
              <a:gd name="connsiteY20" fmla="*/ 85703 h 253935"/>
              <a:gd name="connsiteX21" fmla="*/ 248007 w 279328"/>
              <a:gd name="connsiteY21" fmla="*/ 147506 h 253935"/>
              <a:gd name="connsiteX22" fmla="*/ 260279 w 279328"/>
              <a:gd name="connsiteY22" fmla="*/ 190451 h 253935"/>
              <a:gd name="connsiteX23" fmla="*/ 212225 w 279328"/>
              <a:gd name="connsiteY23" fmla="*/ 171971 h 253935"/>
              <a:gd name="connsiteX24" fmla="*/ 214837 w 279328"/>
              <a:gd name="connsiteY24" fmla="*/ 159368 h 253935"/>
              <a:gd name="connsiteX25" fmla="*/ 241089 w 279328"/>
              <a:gd name="connsiteY25" fmla="*/ 169466 h 253935"/>
              <a:gd name="connsiteX26" fmla="*/ 235799 w 279328"/>
              <a:gd name="connsiteY26" fmla="*/ 150986 h 253935"/>
              <a:gd name="connsiteX27" fmla="*/ 240028 w 279328"/>
              <a:gd name="connsiteY27" fmla="*/ 137631 h 253935"/>
              <a:gd name="connsiteX28" fmla="*/ 266629 w 279328"/>
              <a:gd name="connsiteY28" fmla="*/ 85703 h 253935"/>
              <a:gd name="connsiteX29" fmla="*/ 177748 w 279328"/>
              <a:gd name="connsiteY29" fmla="*/ 12697 h 253935"/>
              <a:gd name="connsiteX30" fmla="*/ 99679 w 279328"/>
              <a:gd name="connsiteY30" fmla="*/ 50858 h 253935"/>
              <a:gd name="connsiteX31" fmla="*/ 84380 w 279328"/>
              <a:gd name="connsiteY31" fmla="*/ 51986 h 253935"/>
              <a:gd name="connsiteX32" fmla="*/ 177748 w 279328"/>
              <a:gd name="connsiteY32" fmla="*/ 0 h 253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79328" h="253935">
                <a:moveTo>
                  <a:pt x="101580" y="76181"/>
                </a:moveTo>
                <a:cubicBezTo>
                  <a:pt x="52568" y="76181"/>
                  <a:pt x="12699" y="108934"/>
                  <a:pt x="12699" y="149187"/>
                </a:cubicBezTo>
                <a:cubicBezTo>
                  <a:pt x="12699" y="168796"/>
                  <a:pt x="22139" y="187230"/>
                  <a:pt x="39300" y="201126"/>
                </a:cubicBezTo>
                <a:cubicBezTo>
                  <a:pt x="43257" y="204324"/>
                  <a:pt x="44925" y="209579"/>
                  <a:pt x="43516" y="214469"/>
                </a:cubicBezTo>
                <a:lnTo>
                  <a:pt x="38239" y="232950"/>
                </a:lnTo>
                <a:lnTo>
                  <a:pt x="71423" y="220183"/>
                </a:lnTo>
                <a:cubicBezTo>
                  <a:pt x="72884" y="219630"/>
                  <a:pt x="74436" y="219348"/>
                  <a:pt x="75988" y="219348"/>
                </a:cubicBezTo>
                <a:cubicBezTo>
                  <a:pt x="76893" y="219348"/>
                  <a:pt x="77811" y="219442"/>
                  <a:pt x="78703" y="219642"/>
                </a:cubicBezTo>
                <a:cubicBezTo>
                  <a:pt x="86437" y="221335"/>
                  <a:pt x="94131" y="222193"/>
                  <a:pt x="101580" y="222193"/>
                </a:cubicBezTo>
                <a:cubicBezTo>
                  <a:pt x="150578" y="222193"/>
                  <a:pt x="190447" y="189440"/>
                  <a:pt x="190447" y="149187"/>
                </a:cubicBezTo>
                <a:cubicBezTo>
                  <a:pt x="190447" y="108934"/>
                  <a:pt x="150578" y="76181"/>
                  <a:pt x="101580" y="76181"/>
                </a:cubicBezTo>
                <a:close/>
                <a:moveTo>
                  <a:pt x="101580" y="63484"/>
                </a:moveTo>
                <a:cubicBezTo>
                  <a:pt x="157665" y="63484"/>
                  <a:pt x="203146" y="101856"/>
                  <a:pt x="203146" y="149187"/>
                </a:cubicBezTo>
                <a:cubicBezTo>
                  <a:pt x="203146" y="196518"/>
                  <a:pt x="157665" y="234890"/>
                  <a:pt x="101580" y="234890"/>
                </a:cubicBezTo>
                <a:cubicBezTo>
                  <a:pt x="92708" y="234890"/>
                  <a:pt x="84173" y="233844"/>
                  <a:pt x="75988" y="232045"/>
                </a:cubicBezTo>
                <a:lnTo>
                  <a:pt x="19049" y="253935"/>
                </a:lnTo>
                <a:lnTo>
                  <a:pt x="31321" y="210990"/>
                </a:lnTo>
                <a:cubicBezTo>
                  <a:pt x="12052" y="195389"/>
                  <a:pt x="0" y="173499"/>
                  <a:pt x="0" y="149187"/>
                </a:cubicBezTo>
                <a:cubicBezTo>
                  <a:pt x="0" y="101856"/>
                  <a:pt x="45481" y="63484"/>
                  <a:pt x="101580" y="63484"/>
                </a:cubicBezTo>
                <a:close/>
                <a:moveTo>
                  <a:pt x="177748" y="0"/>
                </a:moveTo>
                <a:cubicBezTo>
                  <a:pt x="233860" y="0"/>
                  <a:pt x="279328" y="38373"/>
                  <a:pt x="279328" y="85703"/>
                </a:cubicBezTo>
                <a:cubicBezTo>
                  <a:pt x="279328" y="110015"/>
                  <a:pt x="267288" y="131905"/>
                  <a:pt x="248007" y="147506"/>
                </a:cubicBezTo>
                <a:lnTo>
                  <a:pt x="260279" y="190451"/>
                </a:lnTo>
                <a:lnTo>
                  <a:pt x="212225" y="171971"/>
                </a:lnTo>
                <a:cubicBezTo>
                  <a:pt x="213376" y="167856"/>
                  <a:pt x="214320" y="163671"/>
                  <a:pt x="214837" y="159368"/>
                </a:cubicBezTo>
                <a:lnTo>
                  <a:pt x="241089" y="169466"/>
                </a:lnTo>
                <a:lnTo>
                  <a:pt x="235799" y="150986"/>
                </a:lnTo>
                <a:cubicBezTo>
                  <a:pt x="234403" y="146107"/>
                  <a:pt x="236071" y="140840"/>
                  <a:pt x="240028" y="137631"/>
                </a:cubicBezTo>
                <a:cubicBezTo>
                  <a:pt x="257189" y="123746"/>
                  <a:pt x="266629" y="105313"/>
                  <a:pt x="266629" y="85703"/>
                </a:cubicBezTo>
                <a:cubicBezTo>
                  <a:pt x="266629" y="45450"/>
                  <a:pt x="226760" y="12697"/>
                  <a:pt x="177748" y="12697"/>
                </a:cubicBezTo>
                <a:cubicBezTo>
                  <a:pt x="144100" y="12697"/>
                  <a:pt x="114770" y="28145"/>
                  <a:pt x="99679" y="50858"/>
                </a:cubicBezTo>
                <a:cubicBezTo>
                  <a:pt x="94480" y="50928"/>
                  <a:pt x="89385" y="51340"/>
                  <a:pt x="84380" y="51986"/>
                </a:cubicBezTo>
                <a:cubicBezTo>
                  <a:pt x="99899" y="21408"/>
                  <a:pt x="135862" y="0"/>
                  <a:pt x="1777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7AC913D-3910-49E5-8CE7-CA4E91F625A1}"/>
              </a:ext>
            </a:extLst>
          </p:cNvPr>
          <p:cNvSpPr/>
          <p:nvPr/>
        </p:nvSpPr>
        <p:spPr>
          <a:xfrm>
            <a:off x="8730462" y="2247689"/>
            <a:ext cx="175864" cy="175864"/>
          </a:xfrm>
          <a:custGeom>
            <a:avLst/>
            <a:gdLst>
              <a:gd name="connsiteX0" fmla="*/ 228545 w 279328"/>
              <a:gd name="connsiteY0" fmla="*/ 0 h 279328"/>
              <a:gd name="connsiteX1" fmla="*/ 279328 w 279328"/>
              <a:gd name="connsiteY1" fmla="*/ 50784 h 279328"/>
              <a:gd name="connsiteX2" fmla="*/ 264443 w 279328"/>
              <a:gd name="connsiteY2" fmla="*/ 86695 h 279328"/>
              <a:gd name="connsiteX3" fmla="*/ 93045 w 279328"/>
              <a:gd name="connsiteY3" fmla="*/ 258107 h 279328"/>
              <a:gd name="connsiteX4" fmla="*/ 0 w 279328"/>
              <a:gd name="connsiteY4" fmla="*/ 279328 h 279328"/>
              <a:gd name="connsiteX5" fmla="*/ 21221 w 279328"/>
              <a:gd name="connsiteY5" fmla="*/ 186283 h 279328"/>
              <a:gd name="connsiteX6" fmla="*/ 192633 w 279328"/>
              <a:gd name="connsiteY6" fmla="*/ 14885 h 279328"/>
              <a:gd name="connsiteX7" fmla="*/ 228545 w 279328"/>
              <a:gd name="connsiteY7" fmla="*/ 0 h 279328"/>
              <a:gd name="connsiteX8" fmla="*/ 228545 w 279328"/>
              <a:gd name="connsiteY8" fmla="*/ 12699 h 279328"/>
              <a:gd name="connsiteX9" fmla="*/ 201608 w 279328"/>
              <a:gd name="connsiteY9" fmla="*/ 23859 h 279328"/>
              <a:gd name="connsiteX10" fmla="*/ 187059 w 279328"/>
              <a:gd name="connsiteY10" fmla="*/ 38408 h 279328"/>
              <a:gd name="connsiteX11" fmla="*/ 240920 w 279328"/>
              <a:gd name="connsiteY11" fmla="*/ 92282 h 279328"/>
              <a:gd name="connsiteX12" fmla="*/ 255469 w 279328"/>
              <a:gd name="connsiteY12" fmla="*/ 77721 h 279328"/>
              <a:gd name="connsiteX13" fmla="*/ 266629 w 279328"/>
              <a:gd name="connsiteY13" fmla="*/ 50784 h 279328"/>
              <a:gd name="connsiteX14" fmla="*/ 228545 w 279328"/>
              <a:gd name="connsiteY14" fmla="*/ 12699 h 279328"/>
              <a:gd name="connsiteX15" fmla="*/ 178072 w 279328"/>
              <a:gd name="connsiteY15" fmla="*/ 47395 h 279328"/>
              <a:gd name="connsiteX16" fmla="*/ 41356 w 279328"/>
              <a:gd name="connsiteY16" fmla="*/ 184098 h 279328"/>
              <a:gd name="connsiteX17" fmla="*/ 88881 w 279328"/>
              <a:gd name="connsiteY17" fmla="*/ 184098 h 279328"/>
              <a:gd name="connsiteX18" fmla="*/ 95230 w 279328"/>
              <a:gd name="connsiteY18" fmla="*/ 190448 h 279328"/>
              <a:gd name="connsiteX19" fmla="*/ 95230 w 279328"/>
              <a:gd name="connsiteY19" fmla="*/ 237972 h 279328"/>
              <a:gd name="connsiteX20" fmla="*/ 231933 w 279328"/>
              <a:gd name="connsiteY20" fmla="*/ 101257 h 279328"/>
              <a:gd name="connsiteX21" fmla="*/ 178072 w 279328"/>
              <a:gd name="connsiteY21" fmla="*/ 47395 h 279328"/>
              <a:gd name="connsiteX22" fmla="*/ 33080 w 279328"/>
              <a:gd name="connsiteY22" fmla="*/ 196797 h 279328"/>
              <a:gd name="connsiteX23" fmla="*/ 22695 w 279328"/>
              <a:gd name="connsiteY23" fmla="*/ 241244 h 279328"/>
              <a:gd name="connsiteX24" fmla="*/ 38084 w 279328"/>
              <a:gd name="connsiteY24" fmla="*/ 241244 h 279328"/>
              <a:gd name="connsiteX25" fmla="*/ 38084 w 279328"/>
              <a:gd name="connsiteY25" fmla="*/ 256633 h 279328"/>
              <a:gd name="connsiteX26" fmla="*/ 82531 w 279328"/>
              <a:gd name="connsiteY26" fmla="*/ 246248 h 279328"/>
              <a:gd name="connsiteX27" fmla="*/ 82531 w 279328"/>
              <a:gd name="connsiteY27" fmla="*/ 196797 h 279328"/>
              <a:gd name="connsiteX28" fmla="*/ 33080 w 279328"/>
              <a:gd name="connsiteY28" fmla="*/ 196797 h 27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9328" h="279328">
                <a:moveTo>
                  <a:pt x="228545" y="0"/>
                </a:moveTo>
                <a:cubicBezTo>
                  <a:pt x="256594" y="0"/>
                  <a:pt x="279328" y="22734"/>
                  <a:pt x="279328" y="50784"/>
                </a:cubicBezTo>
                <a:cubicBezTo>
                  <a:pt x="279328" y="64815"/>
                  <a:pt x="273638" y="77514"/>
                  <a:pt x="264443" y="86695"/>
                </a:cubicBezTo>
                <a:lnTo>
                  <a:pt x="93045" y="258107"/>
                </a:lnTo>
                <a:lnTo>
                  <a:pt x="0" y="279328"/>
                </a:lnTo>
                <a:lnTo>
                  <a:pt x="21221" y="186283"/>
                </a:lnTo>
                <a:lnTo>
                  <a:pt x="192633" y="14885"/>
                </a:lnTo>
                <a:cubicBezTo>
                  <a:pt x="201814" y="5677"/>
                  <a:pt x="214514" y="0"/>
                  <a:pt x="228545" y="0"/>
                </a:cubicBezTo>
                <a:close/>
                <a:moveTo>
                  <a:pt x="228545" y="12699"/>
                </a:moveTo>
                <a:cubicBezTo>
                  <a:pt x="211966" y="12699"/>
                  <a:pt x="201608" y="23859"/>
                  <a:pt x="201608" y="23859"/>
                </a:cubicBezTo>
                <a:lnTo>
                  <a:pt x="187059" y="38408"/>
                </a:lnTo>
                <a:lnTo>
                  <a:pt x="240920" y="92282"/>
                </a:lnTo>
                <a:lnTo>
                  <a:pt x="255469" y="77721"/>
                </a:lnTo>
                <a:cubicBezTo>
                  <a:pt x="262361" y="70828"/>
                  <a:pt x="266629" y="61310"/>
                  <a:pt x="266629" y="50784"/>
                </a:cubicBezTo>
                <a:cubicBezTo>
                  <a:pt x="266629" y="29743"/>
                  <a:pt x="249585" y="12699"/>
                  <a:pt x="228545" y="12699"/>
                </a:cubicBezTo>
                <a:close/>
                <a:moveTo>
                  <a:pt x="178072" y="47395"/>
                </a:moveTo>
                <a:lnTo>
                  <a:pt x="41356" y="184098"/>
                </a:lnTo>
                <a:lnTo>
                  <a:pt x="88881" y="184098"/>
                </a:lnTo>
                <a:cubicBezTo>
                  <a:pt x="92385" y="184098"/>
                  <a:pt x="95230" y="186943"/>
                  <a:pt x="95230" y="190448"/>
                </a:cubicBezTo>
                <a:lnTo>
                  <a:pt x="95230" y="237972"/>
                </a:lnTo>
                <a:cubicBezTo>
                  <a:pt x="95230" y="237972"/>
                  <a:pt x="231933" y="101257"/>
                  <a:pt x="231933" y="101257"/>
                </a:cubicBezTo>
                <a:lnTo>
                  <a:pt x="178072" y="47395"/>
                </a:lnTo>
                <a:close/>
                <a:moveTo>
                  <a:pt x="33080" y="196797"/>
                </a:moveTo>
                <a:lnTo>
                  <a:pt x="22695" y="241244"/>
                </a:lnTo>
                <a:lnTo>
                  <a:pt x="38084" y="241244"/>
                </a:lnTo>
                <a:lnTo>
                  <a:pt x="38084" y="256633"/>
                </a:lnTo>
                <a:lnTo>
                  <a:pt x="82531" y="246248"/>
                </a:lnTo>
                <a:cubicBezTo>
                  <a:pt x="82531" y="246248"/>
                  <a:pt x="82531" y="196797"/>
                  <a:pt x="82531" y="196797"/>
                </a:cubicBezTo>
                <a:lnTo>
                  <a:pt x="33080" y="1967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8EC0DA6-308B-4426-9302-F23483EEFC2D}"/>
              </a:ext>
            </a:extLst>
          </p:cNvPr>
          <p:cNvSpPr/>
          <p:nvPr/>
        </p:nvSpPr>
        <p:spPr>
          <a:xfrm>
            <a:off x="8754445" y="2494619"/>
            <a:ext cx="127900" cy="175846"/>
          </a:xfrm>
          <a:custGeom>
            <a:avLst/>
            <a:gdLst>
              <a:gd name="connsiteX0" fmla="*/ 199640 w 203146"/>
              <a:gd name="connsiteY0" fmla="*/ 631 h 279300"/>
              <a:gd name="connsiteX1" fmla="*/ 202474 w 203146"/>
              <a:gd name="connsiteY1" fmla="*/ 9154 h 279300"/>
              <a:gd name="connsiteX2" fmla="*/ 169535 w 203146"/>
              <a:gd name="connsiteY2" fmla="*/ 41601 h 279300"/>
              <a:gd name="connsiteX3" fmla="*/ 117778 w 203146"/>
              <a:gd name="connsiteY3" fmla="*/ 37398 h 279300"/>
              <a:gd name="connsiteX4" fmla="*/ 88305 w 203146"/>
              <a:gd name="connsiteY4" fmla="*/ 34972 h 279300"/>
              <a:gd name="connsiteX5" fmla="*/ 76950 w 203146"/>
              <a:gd name="connsiteY5" fmla="*/ 51123 h 279300"/>
              <a:gd name="connsiteX6" fmla="*/ 139665 w 203146"/>
              <a:gd name="connsiteY6" fmla="*/ 120583 h 279300"/>
              <a:gd name="connsiteX7" fmla="*/ 139665 w 203146"/>
              <a:gd name="connsiteY7" fmla="*/ 209464 h 279300"/>
              <a:gd name="connsiteX8" fmla="*/ 69837 w 203146"/>
              <a:gd name="connsiteY8" fmla="*/ 279300 h 279300"/>
              <a:gd name="connsiteX9" fmla="*/ 0 w 203146"/>
              <a:gd name="connsiteY9" fmla="*/ 209464 h 279300"/>
              <a:gd name="connsiteX10" fmla="*/ 0 w 203146"/>
              <a:gd name="connsiteY10" fmla="*/ 120583 h 279300"/>
              <a:gd name="connsiteX11" fmla="*/ 64028 w 203146"/>
              <a:gd name="connsiteY11" fmla="*/ 51059 h 279300"/>
              <a:gd name="connsiteX12" fmla="*/ 81636 w 203146"/>
              <a:gd name="connsiteY12" fmla="*/ 24165 h 279300"/>
              <a:gd name="connsiteX13" fmla="*/ 123455 w 203146"/>
              <a:gd name="connsiteY13" fmla="*/ 26033 h 279300"/>
              <a:gd name="connsiteX14" fmla="*/ 191120 w 203146"/>
              <a:gd name="connsiteY14" fmla="*/ 3485 h 279300"/>
              <a:gd name="connsiteX15" fmla="*/ 199640 w 203146"/>
              <a:gd name="connsiteY15" fmla="*/ 631 h 279300"/>
              <a:gd name="connsiteX16" fmla="*/ 63480 w 203146"/>
              <a:gd name="connsiteY16" fmla="*/ 63824 h 279300"/>
              <a:gd name="connsiteX17" fmla="*/ 12696 w 203146"/>
              <a:gd name="connsiteY17" fmla="*/ 120583 h 279300"/>
              <a:gd name="connsiteX18" fmla="*/ 12696 w 203146"/>
              <a:gd name="connsiteY18" fmla="*/ 126940 h 279300"/>
              <a:gd name="connsiteX19" fmla="*/ 63480 w 203146"/>
              <a:gd name="connsiteY19" fmla="*/ 126940 h 279300"/>
              <a:gd name="connsiteX20" fmla="*/ 63480 w 203146"/>
              <a:gd name="connsiteY20" fmla="*/ 63824 h 279300"/>
              <a:gd name="connsiteX21" fmla="*/ 76185 w 203146"/>
              <a:gd name="connsiteY21" fmla="*/ 63824 h 279300"/>
              <a:gd name="connsiteX22" fmla="*/ 76185 w 203146"/>
              <a:gd name="connsiteY22" fmla="*/ 126940 h 279300"/>
              <a:gd name="connsiteX23" fmla="*/ 126969 w 203146"/>
              <a:gd name="connsiteY23" fmla="*/ 126940 h 279300"/>
              <a:gd name="connsiteX24" fmla="*/ 126969 w 203146"/>
              <a:gd name="connsiteY24" fmla="*/ 120583 h 279300"/>
              <a:gd name="connsiteX25" fmla="*/ 76185 w 203146"/>
              <a:gd name="connsiteY25" fmla="*/ 63824 h 279300"/>
              <a:gd name="connsiteX26" fmla="*/ 12696 w 203146"/>
              <a:gd name="connsiteY26" fmla="*/ 139628 h 279300"/>
              <a:gd name="connsiteX27" fmla="*/ 12696 w 203146"/>
              <a:gd name="connsiteY27" fmla="*/ 209464 h 279300"/>
              <a:gd name="connsiteX28" fmla="*/ 69837 w 203146"/>
              <a:gd name="connsiteY28" fmla="*/ 266599 h 279300"/>
              <a:gd name="connsiteX29" fmla="*/ 126969 w 203146"/>
              <a:gd name="connsiteY29" fmla="*/ 209464 h 279300"/>
              <a:gd name="connsiteX30" fmla="*/ 126969 w 203146"/>
              <a:gd name="connsiteY30" fmla="*/ 139628 h 279300"/>
              <a:gd name="connsiteX31" fmla="*/ 12696 w 203146"/>
              <a:gd name="connsiteY31" fmla="*/ 139628 h 27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03146" h="279300">
                <a:moveTo>
                  <a:pt x="199640" y="631"/>
                </a:moveTo>
                <a:cubicBezTo>
                  <a:pt x="202777" y="2214"/>
                  <a:pt x="204042" y="6015"/>
                  <a:pt x="202474" y="9154"/>
                </a:cubicBezTo>
                <a:cubicBezTo>
                  <a:pt x="195068" y="23970"/>
                  <a:pt x="184451" y="35802"/>
                  <a:pt x="169535" y="41601"/>
                </a:cubicBezTo>
                <a:cubicBezTo>
                  <a:pt x="157349" y="46349"/>
                  <a:pt x="141904" y="49450"/>
                  <a:pt x="117778" y="37398"/>
                </a:cubicBezTo>
                <a:cubicBezTo>
                  <a:pt x="103400" y="30210"/>
                  <a:pt x="97374" y="29367"/>
                  <a:pt x="88305" y="34972"/>
                </a:cubicBezTo>
                <a:cubicBezTo>
                  <a:pt x="82089" y="38812"/>
                  <a:pt x="78415" y="45143"/>
                  <a:pt x="76950" y="51123"/>
                </a:cubicBezTo>
                <a:cubicBezTo>
                  <a:pt x="112176" y="54691"/>
                  <a:pt x="139665" y="84426"/>
                  <a:pt x="139665" y="120583"/>
                </a:cubicBezTo>
                <a:lnTo>
                  <a:pt x="139665" y="209464"/>
                </a:lnTo>
                <a:cubicBezTo>
                  <a:pt x="139665" y="248034"/>
                  <a:pt x="108398" y="279300"/>
                  <a:pt x="69837" y="279300"/>
                </a:cubicBezTo>
                <a:cubicBezTo>
                  <a:pt x="31268" y="279300"/>
                  <a:pt x="0" y="248034"/>
                  <a:pt x="0" y="209464"/>
                </a:cubicBezTo>
                <a:lnTo>
                  <a:pt x="0" y="120583"/>
                </a:lnTo>
                <a:cubicBezTo>
                  <a:pt x="0" y="83985"/>
                  <a:pt x="28188" y="54004"/>
                  <a:pt x="64028" y="51059"/>
                </a:cubicBezTo>
                <a:cubicBezTo>
                  <a:pt x="65832" y="40083"/>
                  <a:pt x="72312" y="29938"/>
                  <a:pt x="81636" y="24165"/>
                </a:cubicBezTo>
                <a:cubicBezTo>
                  <a:pt x="90714" y="18573"/>
                  <a:pt x="103844" y="14966"/>
                  <a:pt x="123455" y="26033"/>
                </a:cubicBezTo>
                <a:cubicBezTo>
                  <a:pt x="157906" y="45467"/>
                  <a:pt x="176865" y="25228"/>
                  <a:pt x="191120" y="3485"/>
                </a:cubicBezTo>
                <a:cubicBezTo>
                  <a:pt x="193047" y="540"/>
                  <a:pt x="196495" y="-926"/>
                  <a:pt x="199640" y="631"/>
                </a:cubicBezTo>
                <a:close/>
                <a:moveTo>
                  <a:pt x="63480" y="63824"/>
                </a:moveTo>
                <a:cubicBezTo>
                  <a:pt x="34914" y="66990"/>
                  <a:pt x="12696" y="91185"/>
                  <a:pt x="12696" y="120583"/>
                </a:cubicBezTo>
                <a:lnTo>
                  <a:pt x="12696" y="126940"/>
                </a:lnTo>
                <a:lnTo>
                  <a:pt x="63480" y="126940"/>
                </a:lnTo>
                <a:lnTo>
                  <a:pt x="63480" y="63824"/>
                </a:lnTo>
                <a:close/>
                <a:moveTo>
                  <a:pt x="76185" y="63824"/>
                </a:moveTo>
                <a:lnTo>
                  <a:pt x="76185" y="126940"/>
                </a:lnTo>
                <a:lnTo>
                  <a:pt x="126969" y="126940"/>
                </a:lnTo>
                <a:lnTo>
                  <a:pt x="126969" y="120583"/>
                </a:lnTo>
                <a:cubicBezTo>
                  <a:pt x="126969" y="91185"/>
                  <a:pt x="104751" y="66990"/>
                  <a:pt x="76185" y="63824"/>
                </a:cubicBezTo>
                <a:close/>
                <a:moveTo>
                  <a:pt x="12696" y="139628"/>
                </a:moveTo>
                <a:lnTo>
                  <a:pt x="12696" y="209464"/>
                </a:lnTo>
                <a:cubicBezTo>
                  <a:pt x="12696" y="241029"/>
                  <a:pt x="38277" y="266599"/>
                  <a:pt x="69837" y="266599"/>
                </a:cubicBezTo>
                <a:cubicBezTo>
                  <a:pt x="101388" y="266599"/>
                  <a:pt x="126969" y="241029"/>
                  <a:pt x="126969" y="209464"/>
                </a:cubicBezTo>
                <a:cubicBezTo>
                  <a:pt x="126969" y="209464"/>
                  <a:pt x="126969" y="139628"/>
                  <a:pt x="126969" y="139628"/>
                </a:cubicBezTo>
                <a:lnTo>
                  <a:pt x="12696" y="1396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14782E3-156B-4AC4-BF3C-4815461616AF}"/>
              </a:ext>
            </a:extLst>
          </p:cNvPr>
          <p:cNvSpPr txBox="1"/>
          <p:nvPr/>
        </p:nvSpPr>
        <p:spPr>
          <a:xfrm>
            <a:off x="4355976" y="6858000"/>
            <a:ext cx="47880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>
                <a:hlinkClick r:id="rId4" tooltip="http://www.sandravillapalos.com/tag/autoexigencia/"/>
              </a:rPr>
              <a:t>Esta foto</a:t>
            </a:r>
            <a:r>
              <a:rPr lang="es-ES" sz="900"/>
              <a:t> de Autor desconocido está bajo licencia </a:t>
            </a:r>
            <a:r>
              <a:rPr lang="es-ES" sz="900">
                <a:hlinkClick r:id="rId5" tooltip="https://creativecommons.org/licenses/by-sa/3.0/"/>
              </a:rPr>
              <a:t>CC BY-SA</a:t>
            </a:r>
            <a:endParaRPr lang="es-ES" sz="900"/>
          </a:p>
        </p:txBody>
      </p:sp>
      <p:sp>
        <p:nvSpPr>
          <p:cNvPr id="29" name="Title 2">
            <a:extLst>
              <a:ext uri="{FF2B5EF4-FFF2-40B4-BE49-F238E27FC236}">
                <a16:creationId xmlns:a16="http://schemas.microsoft.com/office/drawing/2014/main" id="{6A1DA9C7-83AC-4FEB-AD28-18C6AA4C99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3596" y="3550847"/>
            <a:ext cx="3564397" cy="964989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10000"/>
                  </a:schemeClr>
                </a:solidFill>
              </a:rPr>
              <a:t>WHAT IS IT?</a:t>
            </a:r>
          </a:p>
        </p:txBody>
      </p:sp>
    </p:spTree>
    <p:extLst>
      <p:ext uri="{BB962C8B-B14F-4D97-AF65-F5344CB8AC3E}">
        <p14:creationId xmlns:p14="http://schemas.microsoft.com/office/powerpoint/2010/main" val="1304668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5622D04-48B0-479B-A3F4-88B0B5424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8E2463-2515-4DB8-B555-493F8DC78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79D50AD-F57E-4BC7-AE73-5E93B4A88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Subtítulo 5">
            <a:extLst>
              <a:ext uri="{FF2B5EF4-FFF2-40B4-BE49-F238E27FC236}">
                <a16:creationId xmlns:a16="http://schemas.microsoft.com/office/drawing/2014/main" id="{13A16180-AD09-4B0A-9634-FB3CD213E571}"/>
              </a:ext>
            </a:extLst>
          </p:cNvPr>
          <p:cNvSpPr>
            <a:spLocks noGrp="1"/>
          </p:cNvSpPr>
          <p:nvPr>
            <p:ph type="subTitle" idx="14"/>
          </p:nvPr>
        </p:nvSpPr>
        <p:spPr>
          <a:xfrm>
            <a:off x="387793" y="3429000"/>
            <a:ext cx="3888432" cy="1152128"/>
          </a:xfrm>
        </p:spPr>
        <p:txBody>
          <a:bodyPr/>
          <a:lstStyle/>
          <a:p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Shows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information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about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how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long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would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it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take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to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degrade in a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dumpster</a:t>
            </a:r>
            <a:endParaRPr lang="es-ES" dirty="0"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E2BEB89B-80BA-417A-BC0C-FC4AA3BAC5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51023" y="0"/>
            <a:ext cx="5264327" cy="2397789"/>
          </a:xfrm>
        </p:spPr>
        <p:txBody>
          <a:bodyPr>
            <a:normAutofit fontScale="90000"/>
          </a:bodyPr>
          <a:lstStyle/>
          <a:p>
            <a:r>
              <a:rPr lang="es-ES" dirty="0">
                <a:solidFill>
                  <a:schemeClr val="tx1">
                    <a:lumMod val="10000"/>
                  </a:schemeClr>
                </a:solidFill>
              </a:rPr>
              <a:t>AR APP </a:t>
            </a:r>
            <a:r>
              <a:rPr lang="es-ES" dirty="0" err="1">
                <a:solidFill>
                  <a:schemeClr val="tx1">
                    <a:lumMod val="10000"/>
                  </a:schemeClr>
                </a:solidFill>
              </a:rPr>
              <a:t>to</a:t>
            </a:r>
            <a:r>
              <a:rPr lang="es-ES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10000"/>
                  </a:schemeClr>
                </a:solidFill>
              </a:rPr>
              <a:t>demonstrate</a:t>
            </a:r>
            <a:r>
              <a:rPr lang="es-ES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10000"/>
                  </a:schemeClr>
                </a:solidFill>
              </a:rPr>
              <a:t>the</a:t>
            </a:r>
            <a:r>
              <a:rPr lang="es-ES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10000"/>
                  </a:schemeClr>
                </a:solidFill>
              </a:rPr>
              <a:t>importance</a:t>
            </a:r>
            <a:r>
              <a:rPr lang="es-ES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10000"/>
                  </a:schemeClr>
                </a:solidFill>
              </a:rPr>
              <a:t>of</a:t>
            </a:r>
            <a:r>
              <a:rPr lang="es-ES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10000"/>
                  </a:schemeClr>
                </a:solidFill>
              </a:rPr>
              <a:t>recycling</a:t>
            </a:r>
            <a:endParaRPr lang="es-ES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8" name="Subtítulo 5">
            <a:extLst>
              <a:ext uri="{FF2B5EF4-FFF2-40B4-BE49-F238E27FC236}">
                <a16:creationId xmlns:a16="http://schemas.microsoft.com/office/drawing/2014/main" id="{6BF20C00-E2C7-4D08-8C32-01C0839173E3}"/>
              </a:ext>
            </a:extLst>
          </p:cNvPr>
          <p:cNvSpPr txBox="1">
            <a:spLocks/>
          </p:cNvSpPr>
          <p:nvPr/>
        </p:nvSpPr>
        <p:spPr>
          <a:xfrm>
            <a:off x="390885" y="5483873"/>
            <a:ext cx="3888432" cy="8395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Shows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tips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to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re-use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</a:p>
        </p:txBody>
      </p:sp>
      <p:sp>
        <p:nvSpPr>
          <p:cNvPr id="9" name="Subtítulo 5">
            <a:extLst>
              <a:ext uri="{FF2B5EF4-FFF2-40B4-BE49-F238E27FC236}">
                <a16:creationId xmlns:a16="http://schemas.microsoft.com/office/drawing/2014/main" id="{92A11CB3-DE9A-4B1A-8F28-C19747B952AC}"/>
              </a:ext>
            </a:extLst>
          </p:cNvPr>
          <p:cNvSpPr txBox="1">
            <a:spLocks/>
          </p:cNvSpPr>
          <p:nvPr/>
        </p:nvSpPr>
        <p:spPr>
          <a:xfrm>
            <a:off x="4861592" y="3558248"/>
            <a:ext cx="3888432" cy="8395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Shows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the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nearest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locations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to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recycle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</a:p>
        </p:txBody>
      </p:sp>
      <p:sp>
        <p:nvSpPr>
          <p:cNvPr id="10" name="Subtítulo 5">
            <a:extLst>
              <a:ext uri="{FF2B5EF4-FFF2-40B4-BE49-F238E27FC236}">
                <a16:creationId xmlns:a16="http://schemas.microsoft.com/office/drawing/2014/main" id="{D646F7DE-E1D8-4D91-9445-172D5EEBCFD7}"/>
              </a:ext>
            </a:extLst>
          </p:cNvPr>
          <p:cNvSpPr txBox="1">
            <a:spLocks/>
          </p:cNvSpPr>
          <p:nvPr/>
        </p:nvSpPr>
        <p:spPr>
          <a:xfrm>
            <a:off x="4861592" y="5157192"/>
            <a:ext cx="3888432" cy="8395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Allows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to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share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your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carbon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footprint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with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your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  <a:r>
              <a:rPr lang="es-ES" dirty="0" err="1">
                <a:solidFill>
                  <a:schemeClr val="tx1">
                    <a:lumMod val="25000"/>
                  </a:schemeClr>
                </a:solidFill>
              </a:rPr>
              <a:t>friends</a:t>
            </a:r>
            <a:r>
              <a:rPr lang="es-ES" dirty="0">
                <a:solidFill>
                  <a:schemeClr val="tx1">
                    <a:lumMod val="2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61637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62926C8D-A603-41D9-80C0-DB9E56F51F4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457" r="3457"/>
          <a:stretch>
            <a:fillRect/>
          </a:stretch>
        </p:blipFill>
        <p:spPr/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B537BF5-B17E-453D-B54D-53BF7FDFBE80}"/>
              </a:ext>
            </a:extLst>
          </p:cNvPr>
          <p:cNvSpPr>
            <a:spLocks/>
          </p:cNvSpPr>
          <p:nvPr/>
        </p:nvSpPr>
        <p:spPr bwMode="auto">
          <a:xfrm>
            <a:off x="678396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2EA7B5-8286-4183-932A-992E62079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66"/>
            <a:fld id="{D325CB3F-26C9-44D7-A7CB-40F86C5CE4B1}" type="slidenum">
              <a:rPr lang="en-US">
                <a:solidFill>
                  <a:srgbClr val="25252B">
                    <a:lumMod val="75000"/>
                    <a:lumOff val="25000"/>
                  </a:srgbClr>
                </a:solidFill>
                <a:latin typeface="Calibri" panose="020F0502020204030204"/>
              </a:rPr>
              <a:pPr defTabSz="685766"/>
              <a:t>4</a:t>
            </a:fld>
            <a:endParaRPr lang="en-US">
              <a:solidFill>
                <a:srgbClr val="25252B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F22014D-9D89-4836-BE85-894C872827DA}"/>
              </a:ext>
            </a:extLst>
          </p:cNvPr>
          <p:cNvSpPr/>
          <p:nvPr/>
        </p:nvSpPr>
        <p:spPr>
          <a:xfrm>
            <a:off x="8730462" y="1036452"/>
            <a:ext cx="175864" cy="175864"/>
          </a:xfrm>
          <a:custGeom>
            <a:avLst/>
            <a:gdLst>
              <a:gd name="connsiteX0" fmla="*/ 139664 w 279328"/>
              <a:gd name="connsiteY0" fmla="*/ 0 h 279328"/>
              <a:gd name="connsiteX1" fmla="*/ 279328 w 279328"/>
              <a:gd name="connsiteY1" fmla="*/ 139664 h 279328"/>
              <a:gd name="connsiteX2" fmla="*/ 139664 w 279328"/>
              <a:gd name="connsiteY2" fmla="*/ 279328 h 279328"/>
              <a:gd name="connsiteX3" fmla="*/ 0 w 279328"/>
              <a:gd name="connsiteY3" fmla="*/ 139664 h 279328"/>
              <a:gd name="connsiteX4" fmla="*/ 139664 w 279328"/>
              <a:gd name="connsiteY4" fmla="*/ 0 h 279328"/>
              <a:gd name="connsiteX5" fmla="*/ 139664 w 279328"/>
              <a:gd name="connsiteY5" fmla="*/ 12699 h 279328"/>
              <a:gd name="connsiteX6" fmla="*/ 12699 w 279328"/>
              <a:gd name="connsiteY6" fmla="*/ 139664 h 279328"/>
              <a:gd name="connsiteX7" fmla="*/ 47757 w 279328"/>
              <a:gd name="connsiteY7" fmla="*/ 227109 h 279328"/>
              <a:gd name="connsiteX8" fmla="*/ 96032 w 279328"/>
              <a:gd name="connsiteY8" fmla="*/ 196875 h 279328"/>
              <a:gd name="connsiteX9" fmla="*/ 109985 w 279328"/>
              <a:gd name="connsiteY9" fmla="*/ 166627 h 279328"/>
              <a:gd name="connsiteX10" fmla="*/ 105071 w 279328"/>
              <a:gd name="connsiteY10" fmla="*/ 157122 h 279328"/>
              <a:gd name="connsiteX11" fmla="*/ 88881 w 279328"/>
              <a:gd name="connsiteY11" fmla="*/ 93446 h 279328"/>
              <a:gd name="connsiteX12" fmla="*/ 133146 w 279328"/>
              <a:gd name="connsiteY12" fmla="*/ 42921 h 279328"/>
              <a:gd name="connsiteX13" fmla="*/ 147876 w 279328"/>
              <a:gd name="connsiteY13" fmla="*/ 40360 h 279328"/>
              <a:gd name="connsiteX14" fmla="*/ 159178 w 279328"/>
              <a:gd name="connsiteY14" fmla="*/ 38162 h 279328"/>
              <a:gd name="connsiteX15" fmla="*/ 196603 w 279328"/>
              <a:gd name="connsiteY15" fmla="*/ 95023 h 279328"/>
              <a:gd name="connsiteX16" fmla="*/ 182559 w 279328"/>
              <a:gd name="connsiteY16" fmla="*/ 155544 h 279328"/>
              <a:gd name="connsiteX17" fmla="*/ 176507 w 279328"/>
              <a:gd name="connsiteY17" fmla="*/ 166873 h 279328"/>
              <a:gd name="connsiteX18" fmla="*/ 174464 w 279328"/>
              <a:gd name="connsiteY18" fmla="*/ 181783 h 279328"/>
              <a:gd name="connsiteX19" fmla="*/ 195491 w 279328"/>
              <a:gd name="connsiteY19" fmla="*/ 199319 h 279328"/>
              <a:gd name="connsiteX20" fmla="*/ 232230 w 279328"/>
              <a:gd name="connsiteY20" fmla="*/ 226372 h 279328"/>
              <a:gd name="connsiteX21" fmla="*/ 266629 w 279328"/>
              <a:gd name="connsiteY21" fmla="*/ 139664 h 279328"/>
              <a:gd name="connsiteX22" fmla="*/ 139664 w 279328"/>
              <a:gd name="connsiteY22" fmla="*/ 12699 h 279328"/>
              <a:gd name="connsiteX23" fmla="*/ 159178 w 279328"/>
              <a:gd name="connsiteY23" fmla="*/ 50861 h 279328"/>
              <a:gd name="connsiteX24" fmla="*/ 152117 w 279328"/>
              <a:gd name="connsiteY24" fmla="*/ 52335 h 279328"/>
              <a:gd name="connsiteX25" fmla="*/ 133353 w 279328"/>
              <a:gd name="connsiteY25" fmla="*/ 55607 h 279328"/>
              <a:gd name="connsiteX26" fmla="*/ 101580 w 279328"/>
              <a:gd name="connsiteY26" fmla="*/ 93446 h 279328"/>
              <a:gd name="connsiteX27" fmla="*/ 116180 w 279328"/>
              <a:gd name="connsiteY27" fmla="*/ 150966 h 279328"/>
              <a:gd name="connsiteX28" fmla="*/ 121598 w 279328"/>
              <a:gd name="connsiteY28" fmla="*/ 161506 h 279328"/>
              <a:gd name="connsiteX29" fmla="*/ 101166 w 279328"/>
              <a:gd name="connsiteY29" fmla="*/ 208487 h 279328"/>
              <a:gd name="connsiteX30" fmla="*/ 56991 w 279328"/>
              <a:gd name="connsiteY30" fmla="*/ 235903 h 279328"/>
              <a:gd name="connsiteX31" fmla="*/ 139664 w 279328"/>
              <a:gd name="connsiteY31" fmla="*/ 266629 h 279328"/>
              <a:gd name="connsiteX32" fmla="*/ 223087 w 279328"/>
              <a:gd name="connsiteY32" fmla="*/ 235217 h 279328"/>
              <a:gd name="connsiteX33" fmla="*/ 190047 w 279328"/>
              <a:gd name="connsiteY33" fmla="*/ 210815 h 279328"/>
              <a:gd name="connsiteX34" fmla="*/ 162489 w 279328"/>
              <a:gd name="connsiteY34" fmla="*/ 185960 h 279328"/>
              <a:gd name="connsiteX35" fmla="*/ 165114 w 279328"/>
              <a:gd name="connsiteY35" fmla="*/ 161260 h 279328"/>
              <a:gd name="connsiteX36" fmla="*/ 171489 w 279328"/>
              <a:gd name="connsiteY36" fmla="*/ 149337 h 279328"/>
              <a:gd name="connsiteX37" fmla="*/ 183904 w 279328"/>
              <a:gd name="connsiteY37" fmla="*/ 95023 h 279328"/>
              <a:gd name="connsiteX38" fmla="*/ 159178 w 279328"/>
              <a:gd name="connsiteY38" fmla="*/ 50861 h 27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79328" h="279328">
                <a:moveTo>
                  <a:pt x="139664" y="0"/>
                </a:moveTo>
                <a:cubicBezTo>
                  <a:pt x="216803" y="0"/>
                  <a:pt x="279328" y="62526"/>
                  <a:pt x="279328" y="139664"/>
                </a:cubicBezTo>
                <a:cubicBezTo>
                  <a:pt x="279328" y="216790"/>
                  <a:pt x="216803" y="279328"/>
                  <a:pt x="139664" y="279328"/>
                </a:cubicBezTo>
                <a:cubicBezTo>
                  <a:pt x="62526" y="279328"/>
                  <a:pt x="0" y="216790"/>
                  <a:pt x="0" y="139664"/>
                </a:cubicBezTo>
                <a:cubicBezTo>
                  <a:pt x="0" y="62526"/>
                  <a:pt x="62526" y="0"/>
                  <a:pt x="139664" y="0"/>
                </a:cubicBezTo>
                <a:close/>
                <a:moveTo>
                  <a:pt x="139664" y="12699"/>
                </a:moveTo>
                <a:cubicBezTo>
                  <a:pt x="69535" y="12699"/>
                  <a:pt x="12699" y="69535"/>
                  <a:pt x="12699" y="139664"/>
                </a:cubicBezTo>
                <a:cubicBezTo>
                  <a:pt x="12699" y="173584"/>
                  <a:pt x="26084" y="204323"/>
                  <a:pt x="47757" y="227109"/>
                </a:cubicBezTo>
                <a:cubicBezTo>
                  <a:pt x="67090" y="210104"/>
                  <a:pt x="76363" y="205578"/>
                  <a:pt x="96032" y="196875"/>
                </a:cubicBezTo>
                <a:cubicBezTo>
                  <a:pt x="111615" y="190008"/>
                  <a:pt x="116038" y="180386"/>
                  <a:pt x="109985" y="166627"/>
                </a:cubicBezTo>
                <a:cubicBezTo>
                  <a:pt x="108615" y="163523"/>
                  <a:pt x="106895" y="160407"/>
                  <a:pt x="105071" y="157122"/>
                </a:cubicBezTo>
                <a:cubicBezTo>
                  <a:pt x="97946" y="144268"/>
                  <a:pt x="88881" y="128271"/>
                  <a:pt x="88881" y="93446"/>
                </a:cubicBezTo>
                <a:cubicBezTo>
                  <a:pt x="88881" y="43645"/>
                  <a:pt x="118844" y="43154"/>
                  <a:pt x="133146" y="42921"/>
                </a:cubicBezTo>
                <a:cubicBezTo>
                  <a:pt x="141048" y="42792"/>
                  <a:pt x="144513" y="41550"/>
                  <a:pt x="147876" y="40360"/>
                </a:cubicBezTo>
                <a:cubicBezTo>
                  <a:pt x="150941" y="39274"/>
                  <a:pt x="154109" y="38162"/>
                  <a:pt x="159178" y="38162"/>
                </a:cubicBezTo>
                <a:cubicBezTo>
                  <a:pt x="165360" y="38162"/>
                  <a:pt x="196603" y="40891"/>
                  <a:pt x="196603" y="95023"/>
                </a:cubicBezTo>
                <a:cubicBezTo>
                  <a:pt x="196603" y="131194"/>
                  <a:pt x="190486" y="141397"/>
                  <a:pt x="182559" y="155544"/>
                </a:cubicBezTo>
                <a:cubicBezTo>
                  <a:pt x="180684" y="158881"/>
                  <a:pt x="178654" y="162515"/>
                  <a:pt x="176507" y="166873"/>
                </a:cubicBezTo>
                <a:cubicBezTo>
                  <a:pt x="173649" y="172653"/>
                  <a:pt x="172989" y="177529"/>
                  <a:pt x="174464" y="181783"/>
                </a:cubicBezTo>
                <a:cubicBezTo>
                  <a:pt x="176610" y="187913"/>
                  <a:pt x="183490" y="193655"/>
                  <a:pt x="195491" y="199319"/>
                </a:cubicBezTo>
                <a:cubicBezTo>
                  <a:pt x="210039" y="206198"/>
                  <a:pt x="224652" y="219117"/>
                  <a:pt x="232230" y="226372"/>
                </a:cubicBezTo>
                <a:cubicBezTo>
                  <a:pt x="253503" y="203664"/>
                  <a:pt x="266629" y="173222"/>
                  <a:pt x="266629" y="139664"/>
                </a:cubicBezTo>
                <a:cubicBezTo>
                  <a:pt x="266629" y="69535"/>
                  <a:pt x="209793" y="12699"/>
                  <a:pt x="139664" y="12699"/>
                </a:cubicBezTo>
                <a:close/>
                <a:moveTo>
                  <a:pt x="159178" y="50861"/>
                </a:moveTo>
                <a:cubicBezTo>
                  <a:pt x="156294" y="50861"/>
                  <a:pt x="154717" y="51404"/>
                  <a:pt x="152117" y="52335"/>
                </a:cubicBezTo>
                <a:cubicBezTo>
                  <a:pt x="148212" y="53719"/>
                  <a:pt x="143337" y="55439"/>
                  <a:pt x="133353" y="55607"/>
                </a:cubicBezTo>
                <a:cubicBezTo>
                  <a:pt x="119283" y="55840"/>
                  <a:pt x="101580" y="56137"/>
                  <a:pt x="101580" y="93446"/>
                </a:cubicBezTo>
                <a:cubicBezTo>
                  <a:pt x="101580" y="124986"/>
                  <a:pt x="109416" y="138785"/>
                  <a:pt x="116180" y="150966"/>
                </a:cubicBezTo>
                <a:cubicBezTo>
                  <a:pt x="118145" y="154523"/>
                  <a:pt x="119995" y="157872"/>
                  <a:pt x="121598" y="161506"/>
                </a:cubicBezTo>
                <a:cubicBezTo>
                  <a:pt x="130495" y="181705"/>
                  <a:pt x="123047" y="198827"/>
                  <a:pt x="101166" y="208487"/>
                </a:cubicBezTo>
                <a:cubicBezTo>
                  <a:pt x="82272" y="216828"/>
                  <a:pt x="74100" y="220928"/>
                  <a:pt x="56991" y="235903"/>
                </a:cubicBezTo>
                <a:cubicBezTo>
                  <a:pt x="79208" y="255016"/>
                  <a:pt x="108059" y="266629"/>
                  <a:pt x="139664" y="266629"/>
                </a:cubicBezTo>
                <a:cubicBezTo>
                  <a:pt x="171632" y="266629"/>
                  <a:pt x="200767" y="254719"/>
                  <a:pt x="223087" y="235217"/>
                </a:cubicBezTo>
                <a:cubicBezTo>
                  <a:pt x="215962" y="228467"/>
                  <a:pt x="202707" y="216790"/>
                  <a:pt x="190047" y="210815"/>
                </a:cubicBezTo>
                <a:cubicBezTo>
                  <a:pt x="174606" y="203509"/>
                  <a:pt x="165851" y="195607"/>
                  <a:pt x="162489" y="185960"/>
                </a:cubicBezTo>
                <a:cubicBezTo>
                  <a:pt x="159864" y="178434"/>
                  <a:pt x="160743" y="170119"/>
                  <a:pt x="165114" y="161260"/>
                </a:cubicBezTo>
                <a:cubicBezTo>
                  <a:pt x="167377" y="156669"/>
                  <a:pt x="169511" y="152855"/>
                  <a:pt x="171489" y="149337"/>
                </a:cubicBezTo>
                <a:cubicBezTo>
                  <a:pt x="178977" y="135953"/>
                  <a:pt x="183904" y="127870"/>
                  <a:pt x="183904" y="95023"/>
                </a:cubicBezTo>
                <a:cubicBezTo>
                  <a:pt x="183904" y="62461"/>
                  <a:pt x="170933" y="50861"/>
                  <a:pt x="159178" y="508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98977E9-B4EB-498B-95EB-8D34D58BA3A4}"/>
              </a:ext>
            </a:extLst>
          </p:cNvPr>
          <p:cNvSpPr/>
          <p:nvPr/>
        </p:nvSpPr>
        <p:spPr>
          <a:xfrm>
            <a:off x="8730462" y="1770519"/>
            <a:ext cx="175864" cy="175864"/>
          </a:xfrm>
          <a:custGeom>
            <a:avLst/>
            <a:gdLst>
              <a:gd name="connsiteX0" fmla="*/ 101580 w 279328"/>
              <a:gd name="connsiteY0" fmla="*/ 209496 h 279328"/>
              <a:gd name="connsiteX1" fmla="*/ 107916 w 279328"/>
              <a:gd name="connsiteY1" fmla="*/ 215846 h 279328"/>
              <a:gd name="connsiteX2" fmla="*/ 106067 w 279328"/>
              <a:gd name="connsiteY2" fmla="*/ 220333 h 279328"/>
              <a:gd name="connsiteX3" fmla="*/ 87018 w 279328"/>
              <a:gd name="connsiteY3" fmla="*/ 239382 h 279328"/>
              <a:gd name="connsiteX4" fmla="*/ 82531 w 279328"/>
              <a:gd name="connsiteY4" fmla="*/ 241244 h 279328"/>
              <a:gd name="connsiteX5" fmla="*/ 76182 w 279328"/>
              <a:gd name="connsiteY5" fmla="*/ 234894 h 279328"/>
              <a:gd name="connsiteX6" fmla="*/ 78044 w 279328"/>
              <a:gd name="connsiteY6" fmla="*/ 230407 h 279328"/>
              <a:gd name="connsiteX7" fmla="*/ 97079 w 279328"/>
              <a:gd name="connsiteY7" fmla="*/ 211358 h 279328"/>
              <a:gd name="connsiteX8" fmla="*/ 101580 w 279328"/>
              <a:gd name="connsiteY8" fmla="*/ 209496 h 279328"/>
              <a:gd name="connsiteX9" fmla="*/ 95230 w 279328"/>
              <a:gd name="connsiteY9" fmla="*/ 177748 h 279328"/>
              <a:gd name="connsiteX10" fmla="*/ 101580 w 279328"/>
              <a:gd name="connsiteY10" fmla="*/ 184111 h 279328"/>
              <a:gd name="connsiteX11" fmla="*/ 99718 w 279328"/>
              <a:gd name="connsiteY11" fmla="*/ 188585 h 279328"/>
              <a:gd name="connsiteX12" fmla="*/ 36235 w 279328"/>
              <a:gd name="connsiteY12" fmla="*/ 252081 h 279328"/>
              <a:gd name="connsiteX13" fmla="*/ 31748 w 279328"/>
              <a:gd name="connsiteY13" fmla="*/ 253930 h 279328"/>
              <a:gd name="connsiteX14" fmla="*/ 25398 w 279328"/>
              <a:gd name="connsiteY14" fmla="*/ 247580 h 279328"/>
              <a:gd name="connsiteX15" fmla="*/ 27247 w 279328"/>
              <a:gd name="connsiteY15" fmla="*/ 243093 h 279328"/>
              <a:gd name="connsiteX16" fmla="*/ 90743 w 279328"/>
              <a:gd name="connsiteY16" fmla="*/ 179611 h 279328"/>
              <a:gd name="connsiteX17" fmla="*/ 95230 w 279328"/>
              <a:gd name="connsiteY17" fmla="*/ 177748 h 279328"/>
              <a:gd name="connsiteX18" fmla="*/ 63483 w 279328"/>
              <a:gd name="connsiteY18" fmla="*/ 171412 h 279328"/>
              <a:gd name="connsiteX19" fmla="*/ 69833 w 279328"/>
              <a:gd name="connsiteY19" fmla="*/ 177748 h 279328"/>
              <a:gd name="connsiteX20" fmla="*/ 67971 w 279328"/>
              <a:gd name="connsiteY20" fmla="*/ 182249 h 279328"/>
              <a:gd name="connsiteX21" fmla="*/ 61621 w 279328"/>
              <a:gd name="connsiteY21" fmla="*/ 188585 h 279328"/>
              <a:gd name="connsiteX22" fmla="*/ 57134 w 279328"/>
              <a:gd name="connsiteY22" fmla="*/ 190448 h 279328"/>
              <a:gd name="connsiteX23" fmla="*/ 50784 w 279328"/>
              <a:gd name="connsiteY23" fmla="*/ 184111 h 279328"/>
              <a:gd name="connsiteX24" fmla="*/ 52647 w 279328"/>
              <a:gd name="connsiteY24" fmla="*/ 179611 h 279328"/>
              <a:gd name="connsiteX25" fmla="*/ 58996 w 279328"/>
              <a:gd name="connsiteY25" fmla="*/ 173261 h 279328"/>
              <a:gd name="connsiteX26" fmla="*/ 63483 w 279328"/>
              <a:gd name="connsiteY26" fmla="*/ 171412 h 279328"/>
              <a:gd name="connsiteX27" fmla="*/ 254176 w 279328"/>
              <a:gd name="connsiteY27" fmla="*/ 34140 h 279328"/>
              <a:gd name="connsiteX28" fmla="*/ 121728 w 279328"/>
              <a:gd name="connsiteY28" fmla="*/ 166588 h 279328"/>
              <a:gd name="connsiteX29" fmla="*/ 158816 w 279328"/>
              <a:gd name="connsiteY29" fmla="*/ 256646 h 279328"/>
              <a:gd name="connsiteX30" fmla="*/ 254176 w 279328"/>
              <a:gd name="connsiteY30" fmla="*/ 34140 h 279328"/>
              <a:gd name="connsiteX31" fmla="*/ 245188 w 279328"/>
              <a:gd name="connsiteY31" fmla="*/ 25153 h 279328"/>
              <a:gd name="connsiteX32" fmla="*/ 22695 w 279328"/>
              <a:gd name="connsiteY32" fmla="*/ 120525 h 279328"/>
              <a:gd name="connsiteX33" fmla="*/ 112753 w 279328"/>
              <a:gd name="connsiteY33" fmla="*/ 157601 h 279328"/>
              <a:gd name="connsiteX34" fmla="*/ 272978 w 279328"/>
              <a:gd name="connsiteY34" fmla="*/ 0 h 279328"/>
              <a:gd name="connsiteX35" fmla="*/ 279328 w 279328"/>
              <a:gd name="connsiteY35" fmla="*/ 6350 h 279328"/>
              <a:gd name="connsiteX36" fmla="*/ 278643 w 279328"/>
              <a:gd name="connsiteY36" fmla="*/ 9039 h 279328"/>
              <a:gd name="connsiteX37" fmla="*/ 278720 w 279328"/>
              <a:gd name="connsiteY37" fmla="*/ 9078 h 279328"/>
              <a:gd name="connsiteX38" fmla="*/ 164558 w 279328"/>
              <a:gd name="connsiteY38" fmla="*/ 275423 h 279328"/>
              <a:gd name="connsiteX39" fmla="*/ 164532 w 279328"/>
              <a:gd name="connsiteY39" fmla="*/ 275487 h 279328"/>
              <a:gd name="connsiteX40" fmla="*/ 164441 w 279328"/>
              <a:gd name="connsiteY40" fmla="*/ 275707 h 279328"/>
              <a:gd name="connsiteX41" fmla="*/ 164403 w 279328"/>
              <a:gd name="connsiteY41" fmla="*/ 275694 h 279328"/>
              <a:gd name="connsiteX42" fmla="*/ 158713 w 279328"/>
              <a:gd name="connsiteY42" fmla="*/ 279328 h 279328"/>
              <a:gd name="connsiteX43" fmla="*/ 152712 w 279328"/>
              <a:gd name="connsiteY43" fmla="*/ 274737 h 279328"/>
              <a:gd name="connsiteX44" fmla="*/ 152609 w 279328"/>
              <a:gd name="connsiteY44" fmla="*/ 274776 h 279328"/>
              <a:gd name="connsiteX45" fmla="*/ 109429 w 279328"/>
              <a:gd name="connsiteY45" fmla="*/ 169899 h 279328"/>
              <a:gd name="connsiteX46" fmla="*/ 4565 w 279328"/>
              <a:gd name="connsiteY46" fmla="*/ 126719 h 279328"/>
              <a:gd name="connsiteX47" fmla="*/ 4591 w 279328"/>
              <a:gd name="connsiteY47" fmla="*/ 126616 h 279328"/>
              <a:gd name="connsiteX48" fmla="*/ 0 w 279328"/>
              <a:gd name="connsiteY48" fmla="*/ 120615 h 279328"/>
              <a:gd name="connsiteX49" fmla="*/ 3634 w 279328"/>
              <a:gd name="connsiteY49" fmla="*/ 114925 h 279328"/>
              <a:gd name="connsiteX50" fmla="*/ 3621 w 279328"/>
              <a:gd name="connsiteY50" fmla="*/ 114900 h 279328"/>
              <a:gd name="connsiteX51" fmla="*/ 3841 w 279328"/>
              <a:gd name="connsiteY51" fmla="*/ 114796 h 279328"/>
              <a:gd name="connsiteX52" fmla="*/ 3905 w 279328"/>
              <a:gd name="connsiteY52" fmla="*/ 114770 h 279328"/>
              <a:gd name="connsiteX53" fmla="*/ 270250 w 279328"/>
              <a:gd name="connsiteY53" fmla="*/ 621 h 279328"/>
              <a:gd name="connsiteX54" fmla="*/ 270276 w 279328"/>
              <a:gd name="connsiteY54" fmla="*/ 673 h 279328"/>
              <a:gd name="connsiteX55" fmla="*/ 272978 w 279328"/>
              <a:gd name="connsiteY55" fmla="*/ 0 h 27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79328" h="279328">
                <a:moveTo>
                  <a:pt x="101580" y="209496"/>
                </a:moveTo>
                <a:cubicBezTo>
                  <a:pt x="105084" y="209496"/>
                  <a:pt x="107916" y="212341"/>
                  <a:pt x="107916" y="215846"/>
                </a:cubicBezTo>
                <a:cubicBezTo>
                  <a:pt x="107916" y="217604"/>
                  <a:pt x="107218" y="219195"/>
                  <a:pt x="106067" y="220333"/>
                </a:cubicBezTo>
                <a:lnTo>
                  <a:pt x="87018" y="239382"/>
                </a:lnTo>
                <a:cubicBezTo>
                  <a:pt x="85867" y="240533"/>
                  <a:pt x="84277" y="241244"/>
                  <a:pt x="82531" y="241244"/>
                </a:cubicBezTo>
                <a:cubicBezTo>
                  <a:pt x="79027" y="241244"/>
                  <a:pt x="76182" y="238399"/>
                  <a:pt x="76182" y="234894"/>
                </a:cubicBezTo>
                <a:cubicBezTo>
                  <a:pt x="76182" y="233148"/>
                  <a:pt x="76893" y="231545"/>
                  <a:pt x="78044" y="230407"/>
                </a:cubicBezTo>
                <a:lnTo>
                  <a:pt x="97079" y="211358"/>
                </a:lnTo>
                <a:cubicBezTo>
                  <a:pt x="98230" y="210207"/>
                  <a:pt x="99821" y="209496"/>
                  <a:pt x="101580" y="209496"/>
                </a:cubicBezTo>
                <a:close/>
                <a:moveTo>
                  <a:pt x="95230" y="177748"/>
                </a:moveTo>
                <a:cubicBezTo>
                  <a:pt x="98735" y="177748"/>
                  <a:pt x="101580" y="180606"/>
                  <a:pt x="101580" y="184111"/>
                </a:cubicBezTo>
                <a:cubicBezTo>
                  <a:pt x="101580" y="185857"/>
                  <a:pt x="100868" y="187447"/>
                  <a:pt x="99718" y="188585"/>
                </a:cubicBezTo>
                <a:lnTo>
                  <a:pt x="36235" y="252081"/>
                </a:lnTo>
                <a:cubicBezTo>
                  <a:pt x="35084" y="253232"/>
                  <a:pt x="33493" y="253930"/>
                  <a:pt x="31748" y="253930"/>
                </a:cubicBezTo>
                <a:cubicBezTo>
                  <a:pt x="28243" y="253930"/>
                  <a:pt x="25398" y="251098"/>
                  <a:pt x="25398" y="247580"/>
                </a:cubicBezTo>
                <a:cubicBezTo>
                  <a:pt x="25398" y="245848"/>
                  <a:pt x="26109" y="244257"/>
                  <a:pt x="27247" y="243093"/>
                </a:cubicBezTo>
                <a:lnTo>
                  <a:pt x="90743" y="179611"/>
                </a:lnTo>
                <a:cubicBezTo>
                  <a:pt x="91881" y="178473"/>
                  <a:pt x="93471" y="177748"/>
                  <a:pt x="95230" y="177748"/>
                </a:cubicBezTo>
                <a:close/>
                <a:moveTo>
                  <a:pt x="63483" y="171412"/>
                </a:moveTo>
                <a:cubicBezTo>
                  <a:pt x="66988" y="171412"/>
                  <a:pt x="69833" y="174257"/>
                  <a:pt x="69833" y="177748"/>
                </a:cubicBezTo>
                <a:cubicBezTo>
                  <a:pt x="69833" y="179507"/>
                  <a:pt x="69122" y="181098"/>
                  <a:pt x="67971" y="182249"/>
                </a:cubicBezTo>
                <a:lnTo>
                  <a:pt x="61621" y="188585"/>
                </a:lnTo>
                <a:cubicBezTo>
                  <a:pt x="60470" y="189749"/>
                  <a:pt x="58893" y="190448"/>
                  <a:pt x="57134" y="190448"/>
                </a:cubicBezTo>
                <a:cubicBezTo>
                  <a:pt x="53629" y="190448"/>
                  <a:pt x="50784" y="187603"/>
                  <a:pt x="50784" y="184111"/>
                </a:cubicBezTo>
                <a:cubicBezTo>
                  <a:pt x="50784" y="182352"/>
                  <a:pt x="51496" y="180774"/>
                  <a:pt x="52647" y="179611"/>
                </a:cubicBezTo>
                <a:lnTo>
                  <a:pt x="58996" y="173261"/>
                </a:lnTo>
                <a:cubicBezTo>
                  <a:pt x="60147" y="172123"/>
                  <a:pt x="61738" y="171412"/>
                  <a:pt x="63483" y="171412"/>
                </a:cubicBezTo>
                <a:close/>
                <a:moveTo>
                  <a:pt x="254176" y="34140"/>
                </a:moveTo>
                <a:lnTo>
                  <a:pt x="121728" y="166588"/>
                </a:lnTo>
                <a:lnTo>
                  <a:pt x="158816" y="256646"/>
                </a:lnTo>
                <a:cubicBezTo>
                  <a:pt x="158816" y="256646"/>
                  <a:pt x="254176" y="34140"/>
                  <a:pt x="254176" y="34140"/>
                </a:cubicBezTo>
                <a:close/>
                <a:moveTo>
                  <a:pt x="245188" y="25153"/>
                </a:moveTo>
                <a:lnTo>
                  <a:pt x="22695" y="120525"/>
                </a:lnTo>
                <a:cubicBezTo>
                  <a:pt x="22695" y="120525"/>
                  <a:pt x="112753" y="157601"/>
                  <a:pt x="112753" y="157601"/>
                </a:cubicBezTo>
                <a:close/>
                <a:moveTo>
                  <a:pt x="272978" y="0"/>
                </a:moveTo>
                <a:cubicBezTo>
                  <a:pt x="276483" y="0"/>
                  <a:pt x="279328" y="2845"/>
                  <a:pt x="279328" y="6350"/>
                </a:cubicBezTo>
                <a:cubicBezTo>
                  <a:pt x="279328" y="7332"/>
                  <a:pt x="279043" y="8225"/>
                  <a:pt x="278643" y="9039"/>
                </a:cubicBezTo>
                <a:lnTo>
                  <a:pt x="278720" y="9078"/>
                </a:lnTo>
                <a:lnTo>
                  <a:pt x="164558" y="275423"/>
                </a:lnTo>
                <a:cubicBezTo>
                  <a:pt x="164558" y="275449"/>
                  <a:pt x="164545" y="275462"/>
                  <a:pt x="164532" y="275487"/>
                </a:cubicBezTo>
                <a:lnTo>
                  <a:pt x="164441" y="275707"/>
                </a:lnTo>
                <a:lnTo>
                  <a:pt x="164403" y="275694"/>
                </a:lnTo>
                <a:cubicBezTo>
                  <a:pt x="163381" y="277828"/>
                  <a:pt x="161234" y="279328"/>
                  <a:pt x="158713" y="279328"/>
                </a:cubicBezTo>
                <a:cubicBezTo>
                  <a:pt x="155829" y="279328"/>
                  <a:pt x="153488" y="277375"/>
                  <a:pt x="152712" y="274737"/>
                </a:cubicBezTo>
                <a:lnTo>
                  <a:pt x="152609" y="274776"/>
                </a:lnTo>
                <a:lnTo>
                  <a:pt x="109429" y="169899"/>
                </a:lnTo>
                <a:lnTo>
                  <a:pt x="4565" y="126719"/>
                </a:lnTo>
                <a:lnTo>
                  <a:pt x="4591" y="126616"/>
                </a:lnTo>
                <a:cubicBezTo>
                  <a:pt x="1953" y="125840"/>
                  <a:pt x="0" y="123499"/>
                  <a:pt x="0" y="120615"/>
                </a:cubicBezTo>
                <a:cubicBezTo>
                  <a:pt x="0" y="118094"/>
                  <a:pt x="1500" y="115960"/>
                  <a:pt x="3634" y="114925"/>
                </a:cubicBezTo>
                <a:lnTo>
                  <a:pt x="3621" y="114900"/>
                </a:lnTo>
                <a:lnTo>
                  <a:pt x="3841" y="114796"/>
                </a:lnTo>
                <a:cubicBezTo>
                  <a:pt x="3867" y="114783"/>
                  <a:pt x="3892" y="114770"/>
                  <a:pt x="3905" y="114770"/>
                </a:cubicBezTo>
                <a:lnTo>
                  <a:pt x="270250" y="621"/>
                </a:lnTo>
                <a:lnTo>
                  <a:pt x="270276" y="673"/>
                </a:lnTo>
                <a:cubicBezTo>
                  <a:pt x="271103" y="259"/>
                  <a:pt x="272009" y="0"/>
                  <a:pt x="2729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73C0333-C01A-46F6-9777-CECA30C073A8}"/>
              </a:ext>
            </a:extLst>
          </p:cNvPr>
          <p:cNvSpPr/>
          <p:nvPr/>
        </p:nvSpPr>
        <p:spPr>
          <a:xfrm>
            <a:off x="8730462" y="2013797"/>
            <a:ext cx="175864" cy="159876"/>
          </a:xfrm>
          <a:custGeom>
            <a:avLst/>
            <a:gdLst>
              <a:gd name="connsiteX0" fmla="*/ 101580 w 279328"/>
              <a:gd name="connsiteY0" fmla="*/ 76181 h 253935"/>
              <a:gd name="connsiteX1" fmla="*/ 12699 w 279328"/>
              <a:gd name="connsiteY1" fmla="*/ 149187 h 253935"/>
              <a:gd name="connsiteX2" fmla="*/ 39300 w 279328"/>
              <a:gd name="connsiteY2" fmla="*/ 201126 h 253935"/>
              <a:gd name="connsiteX3" fmla="*/ 43516 w 279328"/>
              <a:gd name="connsiteY3" fmla="*/ 214469 h 253935"/>
              <a:gd name="connsiteX4" fmla="*/ 38239 w 279328"/>
              <a:gd name="connsiteY4" fmla="*/ 232950 h 253935"/>
              <a:gd name="connsiteX5" fmla="*/ 71423 w 279328"/>
              <a:gd name="connsiteY5" fmla="*/ 220183 h 253935"/>
              <a:gd name="connsiteX6" fmla="*/ 75988 w 279328"/>
              <a:gd name="connsiteY6" fmla="*/ 219348 h 253935"/>
              <a:gd name="connsiteX7" fmla="*/ 78703 w 279328"/>
              <a:gd name="connsiteY7" fmla="*/ 219642 h 253935"/>
              <a:gd name="connsiteX8" fmla="*/ 101580 w 279328"/>
              <a:gd name="connsiteY8" fmla="*/ 222193 h 253935"/>
              <a:gd name="connsiteX9" fmla="*/ 190447 w 279328"/>
              <a:gd name="connsiteY9" fmla="*/ 149187 h 253935"/>
              <a:gd name="connsiteX10" fmla="*/ 101580 w 279328"/>
              <a:gd name="connsiteY10" fmla="*/ 76181 h 253935"/>
              <a:gd name="connsiteX11" fmla="*/ 101580 w 279328"/>
              <a:gd name="connsiteY11" fmla="*/ 63484 h 253935"/>
              <a:gd name="connsiteX12" fmla="*/ 203146 w 279328"/>
              <a:gd name="connsiteY12" fmla="*/ 149187 h 253935"/>
              <a:gd name="connsiteX13" fmla="*/ 101580 w 279328"/>
              <a:gd name="connsiteY13" fmla="*/ 234890 h 253935"/>
              <a:gd name="connsiteX14" fmla="*/ 75988 w 279328"/>
              <a:gd name="connsiteY14" fmla="*/ 232045 h 253935"/>
              <a:gd name="connsiteX15" fmla="*/ 19049 w 279328"/>
              <a:gd name="connsiteY15" fmla="*/ 253935 h 253935"/>
              <a:gd name="connsiteX16" fmla="*/ 31321 w 279328"/>
              <a:gd name="connsiteY16" fmla="*/ 210990 h 253935"/>
              <a:gd name="connsiteX17" fmla="*/ 0 w 279328"/>
              <a:gd name="connsiteY17" fmla="*/ 149187 h 253935"/>
              <a:gd name="connsiteX18" fmla="*/ 101580 w 279328"/>
              <a:gd name="connsiteY18" fmla="*/ 63484 h 253935"/>
              <a:gd name="connsiteX19" fmla="*/ 177748 w 279328"/>
              <a:gd name="connsiteY19" fmla="*/ 0 h 253935"/>
              <a:gd name="connsiteX20" fmla="*/ 279328 w 279328"/>
              <a:gd name="connsiteY20" fmla="*/ 85703 h 253935"/>
              <a:gd name="connsiteX21" fmla="*/ 248007 w 279328"/>
              <a:gd name="connsiteY21" fmla="*/ 147506 h 253935"/>
              <a:gd name="connsiteX22" fmla="*/ 260279 w 279328"/>
              <a:gd name="connsiteY22" fmla="*/ 190451 h 253935"/>
              <a:gd name="connsiteX23" fmla="*/ 212225 w 279328"/>
              <a:gd name="connsiteY23" fmla="*/ 171971 h 253935"/>
              <a:gd name="connsiteX24" fmla="*/ 214837 w 279328"/>
              <a:gd name="connsiteY24" fmla="*/ 159368 h 253935"/>
              <a:gd name="connsiteX25" fmla="*/ 241089 w 279328"/>
              <a:gd name="connsiteY25" fmla="*/ 169466 h 253935"/>
              <a:gd name="connsiteX26" fmla="*/ 235799 w 279328"/>
              <a:gd name="connsiteY26" fmla="*/ 150986 h 253935"/>
              <a:gd name="connsiteX27" fmla="*/ 240028 w 279328"/>
              <a:gd name="connsiteY27" fmla="*/ 137631 h 253935"/>
              <a:gd name="connsiteX28" fmla="*/ 266629 w 279328"/>
              <a:gd name="connsiteY28" fmla="*/ 85703 h 253935"/>
              <a:gd name="connsiteX29" fmla="*/ 177748 w 279328"/>
              <a:gd name="connsiteY29" fmla="*/ 12697 h 253935"/>
              <a:gd name="connsiteX30" fmla="*/ 99679 w 279328"/>
              <a:gd name="connsiteY30" fmla="*/ 50858 h 253935"/>
              <a:gd name="connsiteX31" fmla="*/ 84380 w 279328"/>
              <a:gd name="connsiteY31" fmla="*/ 51986 h 253935"/>
              <a:gd name="connsiteX32" fmla="*/ 177748 w 279328"/>
              <a:gd name="connsiteY32" fmla="*/ 0 h 253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79328" h="253935">
                <a:moveTo>
                  <a:pt x="101580" y="76181"/>
                </a:moveTo>
                <a:cubicBezTo>
                  <a:pt x="52568" y="76181"/>
                  <a:pt x="12699" y="108934"/>
                  <a:pt x="12699" y="149187"/>
                </a:cubicBezTo>
                <a:cubicBezTo>
                  <a:pt x="12699" y="168796"/>
                  <a:pt x="22139" y="187230"/>
                  <a:pt x="39300" y="201126"/>
                </a:cubicBezTo>
                <a:cubicBezTo>
                  <a:pt x="43257" y="204324"/>
                  <a:pt x="44925" y="209579"/>
                  <a:pt x="43516" y="214469"/>
                </a:cubicBezTo>
                <a:lnTo>
                  <a:pt x="38239" y="232950"/>
                </a:lnTo>
                <a:lnTo>
                  <a:pt x="71423" y="220183"/>
                </a:lnTo>
                <a:cubicBezTo>
                  <a:pt x="72884" y="219630"/>
                  <a:pt x="74436" y="219348"/>
                  <a:pt x="75988" y="219348"/>
                </a:cubicBezTo>
                <a:cubicBezTo>
                  <a:pt x="76893" y="219348"/>
                  <a:pt x="77811" y="219442"/>
                  <a:pt x="78703" y="219642"/>
                </a:cubicBezTo>
                <a:cubicBezTo>
                  <a:pt x="86437" y="221335"/>
                  <a:pt x="94131" y="222193"/>
                  <a:pt x="101580" y="222193"/>
                </a:cubicBezTo>
                <a:cubicBezTo>
                  <a:pt x="150578" y="222193"/>
                  <a:pt x="190447" y="189440"/>
                  <a:pt x="190447" y="149187"/>
                </a:cubicBezTo>
                <a:cubicBezTo>
                  <a:pt x="190447" y="108934"/>
                  <a:pt x="150578" y="76181"/>
                  <a:pt x="101580" y="76181"/>
                </a:cubicBezTo>
                <a:close/>
                <a:moveTo>
                  <a:pt x="101580" y="63484"/>
                </a:moveTo>
                <a:cubicBezTo>
                  <a:pt x="157665" y="63484"/>
                  <a:pt x="203146" y="101856"/>
                  <a:pt x="203146" y="149187"/>
                </a:cubicBezTo>
                <a:cubicBezTo>
                  <a:pt x="203146" y="196518"/>
                  <a:pt x="157665" y="234890"/>
                  <a:pt x="101580" y="234890"/>
                </a:cubicBezTo>
                <a:cubicBezTo>
                  <a:pt x="92708" y="234890"/>
                  <a:pt x="84173" y="233844"/>
                  <a:pt x="75988" y="232045"/>
                </a:cubicBezTo>
                <a:lnTo>
                  <a:pt x="19049" y="253935"/>
                </a:lnTo>
                <a:lnTo>
                  <a:pt x="31321" y="210990"/>
                </a:lnTo>
                <a:cubicBezTo>
                  <a:pt x="12052" y="195389"/>
                  <a:pt x="0" y="173499"/>
                  <a:pt x="0" y="149187"/>
                </a:cubicBezTo>
                <a:cubicBezTo>
                  <a:pt x="0" y="101856"/>
                  <a:pt x="45481" y="63484"/>
                  <a:pt x="101580" y="63484"/>
                </a:cubicBezTo>
                <a:close/>
                <a:moveTo>
                  <a:pt x="177748" y="0"/>
                </a:moveTo>
                <a:cubicBezTo>
                  <a:pt x="233860" y="0"/>
                  <a:pt x="279328" y="38373"/>
                  <a:pt x="279328" y="85703"/>
                </a:cubicBezTo>
                <a:cubicBezTo>
                  <a:pt x="279328" y="110015"/>
                  <a:pt x="267288" y="131905"/>
                  <a:pt x="248007" y="147506"/>
                </a:cubicBezTo>
                <a:lnTo>
                  <a:pt x="260279" y="190451"/>
                </a:lnTo>
                <a:lnTo>
                  <a:pt x="212225" y="171971"/>
                </a:lnTo>
                <a:cubicBezTo>
                  <a:pt x="213376" y="167856"/>
                  <a:pt x="214320" y="163671"/>
                  <a:pt x="214837" y="159368"/>
                </a:cubicBezTo>
                <a:lnTo>
                  <a:pt x="241089" y="169466"/>
                </a:lnTo>
                <a:lnTo>
                  <a:pt x="235799" y="150986"/>
                </a:lnTo>
                <a:cubicBezTo>
                  <a:pt x="234403" y="146107"/>
                  <a:pt x="236071" y="140840"/>
                  <a:pt x="240028" y="137631"/>
                </a:cubicBezTo>
                <a:cubicBezTo>
                  <a:pt x="257189" y="123746"/>
                  <a:pt x="266629" y="105313"/>
                  <a:pt x="266629" y="85703"/>
                </a:cubicBezTo>
                <a:cubicBezTo>
                  <a:pt x="266629" y="45450"/>
                  <a:pt x="226760" y="12697"/>
                  <a:pt x="177748" y="12697"/>
                </a:cubicBezTo>
                <a:cubicBezTo>
                  <a:pt x="144100" y="12697"/>
                  <a:pt x="114770" y="28145"/>
                  <a:pt x="99679" y="50858"/>
                </a:cubicBezTo>
                <a:cubicBezTo>
                  <a:pt x="94480" y="50928"/>
                  <a:pt x="89385" y="51340"/>
                  <a:pt x="84380" y="51986"/>
                </a:cubicBezTo>
                <a:cubicBezTo>
                  <a:pt x="99899" y="21408"/>
                  <a:pt x="135862" y="0"/>
                  <a:pt x="1777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7AC913D-3910-49E5-8CE7-CA4E91F625A1}"/>
              </a:ext>
            </a:extLst>
          </p:cNvPr>
          <p:cNvSpPr/>
          <p:nvPr/>
        </p:nvSpPr>
        <p:spPr>
          <a:xfrm>
            <a:off x="8730462" y="2247689"/>
            <a:ext cx="175864" cy="175864"/>
          </a:xfrm>
          <a:custGeom>
            <a:avLst/>
            <a:gdLst>
              <a:gd name="connsiteX0" fmla="*/ 228545 w 279328"/>
              <a:gd name="connsiteY0" fmla="*/ 0 h 279328"/>
              <a:gd name="connsiteX1" fmla="*/ 279328 w 279328"/>
              <a:gd name="connsiteY1" fmla="*/ 50784 h 279328"/>
              <a:gd name="connsiteX2" fmla="*/ 264443 w 279328"/>
              <a:gd name="connsiteY2" fmla="*/ 86695 h 279328"/>
              <a:gd name="connsiteX3" fmla="*/ 93045 w 279328"/>
              <a:gd name="connsiteY3" fmla="*/ 258107 h 279328"/>
              <a:gd name="connsiteX4" fmla="*/ 0 w 279328"/>
              <a:gd name="connsiteY4" fmla="*/ 279328 h 279328"/>
              <a:gd name="connsiteX5" fmla="*/ 21221 w 279328"/>
              <a:gd name="connsiteY5" fmla="*/ 186283 h 279328"/>
              <a:gd name="connsiteX6" fmla="*/ 192633 w 279328"/>
              <a:gd name="connsiteY6" fmla="*/ 14885 h 279328"/>
              <a:gd name="connsiteX7" fmla="*/ 228545 w 279328"/>
              <a:gd name="connsiteY7" fmla="*/ 0 h 279328"/>
              <a:gd name="connsiteX8" fmla="*/ 228545 w 279328"/>
              <a:gd name="connsiteY8" fmla="*/ 12699 h 279328"/>
              <a:gd name="connsiteX9" fmla="*/ 201608 w 279328"/>
              <a:gd name="connsiteY9" fmla="*/ 23859 h 279328"/>
              <a:gd name="connsiteX10" fmla="*/ 187059 w 279328"/>
              <a:gd name="connsiteY10" fmla="*/ 38408 h 279328"/>
              <a:gd name="connsiteX11" fmla="*/ 240920 w 279328"/>
              <a:gd name="connsiteY11" fmla="*/ 92282 h 279328"/>
              <a:gd name="connsiteX12" fmla="*/ 255469 w 279328"/>
              <a:gd name="connsiteY12" fmla="*/ 77721 h 279328"/>
              <a:gd name="connsiteX13" fmla="*/ 266629 w 279328"/>
              <a:gd name="connsiteY13" fmla="*/ 50784 h 279328"/>
              <a:gd name="connsiteX14" fmla="*/ 228545 w 279328"/>
              <a:gd name="connsiteY14" fmla="*/ 12699 h 279328"/>
              <a:gd name="connsiteX15" fmla="*/ 178072 w 279328"/>
              <a:gd name="connsiteY15" fmla="*/ 47395 h 279328"/>
              <a:gd name="connsiteX16" fmla="*/ 41356 w 279328"/>
              <a:gd name="connsiteY16" fmla="*/ 184098 h 279328"/>
              <a:gd name="connsiteX17" fmla="*/ 88881 w 279328"/>
              <a:gd name="connsiteY17" fmla="*/ 184098 h 279328"/>
              <a:gd name="connsiteX18" fmla="*/ 95230 w 279328"/>
              <a:gd name="connsiteY18" fmla="*/ 190448 h 279328"/>
              <a:gd name="connsiteX19" fmla="*/ 95230 w 279328"/>
              <a:gd name="connsiteY19" fmla="*/ 237972 h 279328"/>
              <a:gd name="connsiteX20" fmla="*/ 231933 w 279328"/>
              <a:gd name="connsiteY20" fmla="*/ 101257 h 279328"/>
              <a:gd name="connsiteX21" fmla="*/ 178072 w 279328"/>
              <a:gd name="connsiteY21" fmla="*/ 47395 h 279328"/>
              <a:gd name="connsiteX22" fmla="*/ 33080 w 279328"/>
              <a:gd name="connsiteY22" fmla="*/ 196797 h 279328"/>
              <a:gd name="connsiteX23" fmla="*/ 22695 w 279328"/>
              <a:gd name="connsiteY23" fmla="*/ 241244 h 279328"/>
              <a:gd name="connsiteX24" fmla="*/ 38084 w 279328"/>
              <a:gd name="connsiteY24" fmla="*/ 241244 h 279328"/>
              <a:gd name="connsiteX25" fmla="*/ 38084 w 279328"/>
              <a:gd name="connsiteY25" fmla="*/ 256633 h 279328"/>
              <a:gd name="connsiteX26" fmla="*/ 82531 w 279328"/>
              <a:gd name="connsiteY26" fmla="*/ 246248 h 279328"/>
              <a:gd name="connsiteX27" fmla="*/ 82531 w 279328"/>
              <a:gd name="connsiteY27" fmla="*/ 196797 h 279328"/>
              <a:gd name="connsiteX28" fmla="*/ 33080 w 279328"/>
              <a:gd name="connsiteY28" fmla="*/ 196797 h 27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9328" h="279328">
                <a:moveTo>
                  <a:pt x="228545" y="0"/>
                </a:moveTo>
                <a:cubicBezTo>
                  <a:pt x="256594" y="0"/>
                  <a:pt x="279328" y="22734"/>
                  <a:pt x="279328" y="50784"/>
                </a:cubicBezTo>
                <a:cubicBezTo>
                  <a:pt x="279328" y="64815"/>
                  <a:pt x="273638" y="77514"/>
                  <a:pt x="264443" y="86695"/>
                </a:cubicBezTo>
                <a:lnTo>
                  <a:pt x="93045" y="258107"/>
                </a:lnTo>
                <a:lnTo>
                  <a:pt x="0" y="279328"/>
                </a:lnTo>
                <a:lnTo>
                  <a:pt x="21221" y="186283"/>
                </a:lnTo>
                <a:lnTo>
                  <a:pt x="192633" y="14885"/>
                </a:lnTo>
                <a:cubicBezTo>
                  <a:pt x="201814" y="5677"/>
                  <a:pt x="214514" y="0"/>
                  <a:pt x="228545" y="0"/>
                </a:cubicBezTo>
                <a:close/>
                <a:moveTo>
                  <a:pt x="228545" y="12699"/>
                </a:moveTo>
                <a:cubicBezTo>
                  <a:pt x="211966" y="12699"/>
                  <a:pt x="201608" y="23859"/>
                  <a:pt x="201608" y="23859"/>
                </a:cubicBezTo>
                <a:lnTo>
                  <a:pt x="187059" y="38408"/>
                </a:lnTo>
                <a:lnTo>
                  <a:pt x="240920" y="92282"/>
                </a:lnTo>
                <a:lnTo>
                  <a:pt x="255469" y="77721"/>
                </a:lnTo>
                <a:cubicBezTo>
                  <a:pt x="262361" y="70828"/>
                  <a:pt x="266629" y="61310"/>
                  <a:pt x="266629" y="50784"/>
                </a:cubicBezTo>
                <a:cubicBezTo>
                  <a:pt x="266629" y="29743"/>
                  <a:pt x="249585" y="12699"/>
                  <a:pt x="228545" y="12699"/>
                </a:cubicBezTo>
                <a:close/>
                <a:moveTo>
                  <a:pt x="178072" y="47395"/>
                </a:moveTo>
                <a:lnTo>
                  <a:pt x="41356" y="184098"/>
                </a:lnTo>
                <a:lnTo>
                  <a:pt x="88881" y="184098"/>
                </a:lnTo>
                <a:cubicBezTo>
                  <a:pt x="92385" y="184098"/>
                  <a:pt x="95230" y="186943"/>
                  <a:pt x="95230" y="190448"/>
                </a:cubicBezTo>
                <a:lnTo>
                  <a:pt x="95230" y="237972"/>
                </a:lnTo>
                <a:cubicBezTo>
                  <a:pt x="95230" y="237972"/>
                  <a:pt x="231933" y="101257"/>
                  <a:pt x="231933" y="101257"/>
                </a:cubicBezTo>
                <a:lnTo>
                  <a:pt x="178072" y="47395"/>
                </a:lnTo>
                <a:close/>
                <a:moveTo>
                  <a:pt x="33080" y="196797"/>
                </a:moveTo>
                <a:lnTo>
                  <a:pt x="22695" y="241244"/>
                </a:lnTo>
                <a:lnTo>
                  <a:pt x="38084" y="241244"/>
                </a:lnTo>
                <a:lnTo>
                  <a:pt x="38084" y="256633"/>
                </a:lnTo>
                <a:lnTo>
                  <a:pt x="82531" y="246248"/>
                </a:lnTo>
                <a:cubicBezTo>
                  <a:pt x="82531" y="246248"/>
                  <a:pt x="82531" y="196797"/>
                  <a:pt x="82531" y="196797"/>
                </a:cubicBezTo>
                <a:lnTo>
                  <a:pt x="33080" y="1967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8EC0DA6-308B-4426-9302-F23483EEFC2D}"/>
              </a:ext>
            </a:extLst>
          </p:cNvPr>
          <p:cNvSpPr/>
          <p:nvPr/>
        </p:nvSpPr>
        <p:spPr>
          <a:xfrm>
            <a:off x="8754445" y="2494619"/>
            <a:ext cx="127900" cy="175846"/>
          </a:xfrm>
          <a:custGeom>
            <a:avLst/>
            <a:gdLst>
              <a:gd name="connsiteX0" fmla="*/ 199640 w 203146"/>
              <a:gd name="connsiteY0" fmla="*/ 631 h 279300"/>
              <a:gd name="connsiteX1" fmla="*/ 202474 w 203146"/>
              <a:gd name="connsiteY1" fmla="*/ 9154 h 279300"/>
              <a:gd name="connsiteX2" fmla="*/ 169535 w 203146"/>
              <a:gd name="connsiteY2" fmla="*/ 41601 h 279300"/>
              <a:gd name="connsiteX3" fmla="*/ 117778 w 203146"/>
              <a:gd name="connsiteY3" fmla="*/ 37398 h 279300"/>
              <a:gd name="connsiteX4" fmla="*/ 88305 w 203146"/>
              <a:gd name="connsiteY4" fmla="*/ 34972 h 279300"/>
              <a:gd name="connsiteX5" fmla="*/ 76950 w 203146"/>
              <a:gd name="connsiteY5" fmla="*/ 51123 h 279300"/>
              <a:gd name="connsiteX6" fmla="*/ 139665 w 203146"/>
              <a:gd name="connsiteY6" fmla="*/ 120583 h 279300"/>
              <a:gd name="connsiteX7" fmla="*/ 139665 w 203146"/>
              <a:gd name="connsiteY7" fmla="*/ 209464 h 279300"/>
              <a:gd name="connsiteX8" fmla="*/ 69837 w 203146"/>
              <a:gd name="connsiteY8" fmla="*/ 279300 h 279300"/>
              <a:gd name="connsiteX9" fmla="*/ 0 w 203146"/>
              <a:gd name="connsiteY9" fmla="*/ 209464 h 279300"/>
              <a:gd name="connsiteX10" fmla="*/ 0 w 203146"/>
              <a:gd name="connsiteY10" fmla="*/ 120583 h 279300"/>
              <a:gd name="connsiteX11" fmla="*/ 64028 w 203146"/>
              <a:gd name="connsiteY11" fmla="*/ 51059 h 279300"/>
              <a:gd name="connsiteX12" fmla="*/ 81636 w 203146"/>
              <a:gd name="connsiteY12" fmla="*/ 24165 h 279300"/>
              <a:gd name="connsiteX13" fmla="*/ 123455 w 203146"/>
              <a:gd name="connsiteY13" fmla="*/ 26033 h 279300"/>
              <a:gd name="connsiteX14" fmla="*/ 191120 w 203146"/>
              <a:gd name="connsiteY14" fmla="*/ 3485 h 279300"/>
              <a:gd name="connsiteX15" fmla="*/ 199640 w 203146"/>
              <a:gd name="connsiteY15" fmla="*/ 631 h 279300"/>
              <a:gd name="connsiteX16" fmla="*/ 63480 w 203146"/>
              <a:gd name="connsiteY16" fmla="*/ 63824 h 279300"/>
              <a:gd name="connsiteX17" fmla="*/ 12696 w 203146"/>
              <a:gd name="connsiteY17" fmla="*/ 120583 h 279300"/>
              <a:gd name="connsiteX18" fmla="*/ 12696 w 203146"/>
              <a:gd name="connsiteY18" fmla="*/ 126940 h 279300"/>
              <a:gd name="connsiteX19" fmla="*/ 63480 w 203146"/>
              <a:gd name="connsiteY19" fmla="*/ 126940 h 279300"/>
              <a:gd name="connsiteX20" fmla="*/ 63480 w 203146"/>
              <a:gd name="connsiteY20" fmla="*/ 63824 h 279300"/>
              <a:gd name="connsiteX21" fmla="*/ 76185 w 203146"/>
              <a:gd name="connsiteY21" fmla="*/ 63824 h 279300"/>
              <a:gd name="connsiteX22" fmla="*/ 76185 w 203146"/>
              <a:gd name="connsiteY22" fmla="*/ 126940 h 279300"/>
              <a:gd name="connsiteX23" fmla="*/ 126969 w 203146"/>
              <a:gd name="connsiteY23" fmla="*/ 126940 h 279300"/>
              <a:gd name="connsiteX24" fmla="*/ 126969 w 203146"/>
              <a:gd name="connsiteY24" fmla="*/ 120583 h 279300"/>
              <a:gd name="connsiteX25" fmla="*/ 76185 w 203146"/>
              <a:gd name="connsiteY25" fmla="*/ 63824 h 279300"/>
              <a:gd name="connsiteX26" fmla="*/ 12696 w 203146"/>
              <a:gd name="connsiteY26" fmla="*/ 139628 h 279300"/>
              <a:gd name="connsiteX27" fmla="*/ 12696 w 203146"/>
              <a:gd name="connsiteY27" fmla="*/ 209464 h 279300"/>
              <a:gd name="connsiteX28" fmla="*/ 69837 w 203146"/>
              <a:gd name="connsiteY28" fmla="*/ 266599 h 279300"/>
              <a:gd name="connsiteX29" fmla="*/ 126969 w 203146"/>
              <a:gd name="connsiteY29" fmla="*/ 209464 h 279300"/>
              <a:gd name="connsiteX30" fmla="*/ 126969 w 203146"/>
              <a:gd name="connsiteY30" fmla="*/ 139628 h 279300"/>
              <a:gd name="connsiteX31" fmla="*/ 12696 w 203146"/>
              <a:gd name="connsiteY31" fmla="*/ 139628 h 27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03146" h="279300">
                <a:moveTo>
                  <a:pt x="199640" y="631"/>
                </a:moveTo>
                <a:cubicBezTo>
                  <a:pt x="202777" y="2214"/>
                  <a:pt x="204042" y="6015"/>
                  <a:pt x="202474" y="9154"/>
                </a:cubicBezTo>
                <a:cubicBezTo>
                  <a:pt x="195068" y="23970"/>
                  <a:pt x="184451" y="35802"/>
                  <a:pt x="169535" y="41601"/>
                </a:cubicBezTo>
                <a:cubicBezTo>
                  <a:pt x="157349" y="46349"/>
                  <a:pt x="141904" y="49450"/>
                  <a:pt x="117778" y="37398"/>
                </a:cubicBezTo>
                <a:cubicBezTo>
                  <a:pt x="103400" y="30210"/>
                  <a:pt x="97374" y="29367"/>
                  <a:pt x="88305" y="34972"/>
                </a:cubicBezTo>
                <a:cubicBezTo>
                  <a:pt x="82089" y="38812"/>
                  <a:pt x="78415" y="45143"/>
                  <a:pt x="76950" y="51123"/>
                </a:cubicBezTo>
                <a:cubicBezTo>
                  <a:pt x="112176" y="54691"/>
                  <a:pt x="139665" y="84426"/>
                  <a:pt x="139665" y="120583"/>
                </a:cubicBezTo>
                <a:lnTo>
                  <a:pt x="139665" y="209464"/>
                </a:lnTo>
                <a:cubicBezTo>
                  <a:pt x="139665" y="248034"/>
                  <a:pt x="108398" y="279300"/>
                  <a:pt x="69837" y="279300"/>
                </a:cubicBezTo>
                <a:cubicBezTo>
                  <a:pt x="31268" y="279300"/>
                  <a:pt x="0" y="248034"/>
                  <a:pt x="0" y="209464"/>
                </a:cubicBezTo>
                <a:lnTo>
                  <a:pt x="0" y="120583"/>
                </a:lnTo>
                <a:cubicBezTo>
                  <a:pt x="0" y="83985"/>
                  <a:pt x="28188" y="54004"/>
                  <a:pt x="64028" y="51059"/>
                </a:cubicBezTo>
                <a:cubicBezTo>
                  <a:pt x="65832" y="40083"/>
                  <a:pt x="72312" y="29938"/>
                  <a:pt x="81636" y="24165"/>
                </a:cubicBezTo>
                <a:cubicBezTo>
                  <a:pt x="90714" y="18573"/>
                  <a:pt x="103844" y="14966"/>
                  <a:pt x="123455" y="26033"/>
                </a:cubicBezTo>
                <a:cubicBezTo>
                  <a:pt x="157906" y="45467"/>
                  <a:pt x="176865" y="25228"/>
                  <a:pt x="191120" y="3485"/>
                </a:cubicBezTo>
                <a:cubicBezTo>
                  <a:pt x="193047" y="540"/>
                  <a:pt x="196495" y="-926"/>
                  <a:pt x="199640" y="631"/>
                </a:cubicBezTo>
                <a:close/>
                <a:moveTo>
                  <a:pt x="63480" y="63824"/>
                </a:moveTo>
                <a:cubicBezTo>
                  <a:pt x="34914" y="66990"/>
                  <a:pt x="12696" y="91185"/>
                  <a:pt x="12696" y="120583"/>
                </a:cubicBezTo>
                <a:lnTo>
                  <a:pt x="12696" y="126940"/>
                </a:lnTo>
                <a:lnTo>
                  <a:pt x="63480" y="126940"/>
                </a:lnTo>
                <a:lnTo>
                  <a:pt x="63480" y="63824"/>
                </a:lnTo>
                <a:close/>
                <a:moveTo>
                  <a:pt x="76185" y="63824"/>
                </a:moveTo>
                <a:lnTo>
                  <a:pt x="76185" y="126940"/>
                </a:lnTo>
                <a:lnTo>
                  <a:pt x="126969" y="126940"/>
                </a:lnTo>
                <a:lnTo>
                  <a:pt x="126969" y="120583"/>
                </a:lnTo>
                <a:cubicBezTo>
                  <a:pt x="126969" y="91185"/>
                  <a:pt x="104751" y="66990"/>
                  <a:pt x="76185" y="63824"/>
                </a:cubicBezTo>
                <a:close/>
                <a:moveTo>
                  <a:pt x="12696" y="139628"/>
                </a:moveTo>
                <a:lnTo>
                  <a:pt x="12696" y="209464"/>
                </a:lnTo>
                <a:cubicBezTo>
                  <a:pt x="12696" y="241029"/>
                  <a:pt x="38277" y="266599"/>
                  <a:pt x="69837" y="266599"/>
                </a:cubicBezTo>
                <a:cubicBezTo>
                  <a:pt x="101388" y="266599"/>
                  <a:pt x="126969" y="241029"/>
                  <a:pt x="126969" y="209464"/>
                </a:cubicBezTo>
                <a:cubicBezTo>
                  <a:pt x="126969" y="209464"/>
                  <a:pt x="126969" y="139628"/>
                  <a:pt x="126969" y="139628"/>
                </a:cubicBezTo>
                <a:lnTo>
                  <a:pt x="12696" y="1396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14782E3-156B-4AC4-BF3C-4815461616AF}"/>
              </a:ext>
            </a:extLst>
          </p:cNvPr>
          <p:cNvSpPr txBox="1"/>
          <p:nvPr/>
        </p:nvSpPr>
        <p:spPr>
          <a:xfrm>
            <a:off x="4355976" y="6858000"/>
            <a:ext cx="47880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>
                <a:hlinkClick r:id="rId4" tooltip="http://www.sandravillapalos.com/tag/autoexigencia/"/>
              </a:rPr>
              <a:t>Esta foto</a:t>
            </a:r>
            <a:r>
              <a:rPr lang="es-ES" sz="900"/>
              <a:t> de Autor desconocido está bajo licencia </a:t>
            </a:r>
            <a:r>
              <a:rPr lang="es-ES" sz="900">
                <a:hlinkClick r:id="rId5" tooltip="https://creativecommons.org/licenses/by-sa/3.0/"/>
              </a:rPr>
              <a:t>CC BY-SA</a:t>
            </a:r>
            <a:endParaRPr lang="es-ES" sz="900"/>
          </a:p>
        </p:txBody>
      </p:sp>
      <p:sp>
        <p:nvSpPr>
          <p:cNvPr id="29" name="Title 2">
            <a:extLst>
              <a:ext uri="{FF2B5EF4-FFF2-40B4-BE49-F238E27FC236}">
                <a16:creationId xmlns:a16="http://schemas.microsoft.com/office/drawing/2014/main" id="{6A1DA9C7-83AC-4FEB-AD28-18C6AA4C99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3596" y="3550847"/>
            <a:ext cx="3564397" cy="964989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10000"/>
                  </a:schemeClr>
                </a:solidFill>
              </a:rPr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4168860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29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DDCEF77-F01C-4049-BBC9-F475FAFF8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94592" y="6553727"/>
            <a:ext cx="4211636" cy="2355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825" kern="1200">
                <a:solidFill>
                  <a:srgbClr val="898989"/>
                </a:solidFill>
                <a:latin typeface="+mn-lt"/>
                <a:ea typeface="+mn-ea"/>
                <a:cs typeface="+mn-cs"/>
              </a:rPr>
              <a:t>Your Footer Here</a:t>
            </a:r>
          </a:p>
        </p:txBody>
      </p:sp>
      <p:sp>
        <p:nvSpPr>
          <p:cNvPr id="75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515622"/>
            <a:ext cx="5534025" cy="6340936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919F4F1-BBCA-4B18-B84F-6A7649E8FB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80060" y="5525027"/>
            <a:ext cx="1802193" cy="2355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825">
                <a:solidFill>
                  <a:srgbClr val="FFFFFF"/>
                </a:solidFill>
              </a:rPr>
              <a:t>Your Date Here</a:t>
            </a:r>
          </a:p>
        </p:txBody>
      </p:sp>
      <p:pic>
        <p:nvPicPr>
          <p:cNvPr id="3074" name="Picture 2" descr="Resultado de imagen de vertedero">
            <a:extLst>
              <a:ext uri="{FF2B5EF4-FFF2-40B4-BE49-F238E27FC236}">
                <a16:creationId xmlns:a16="http://schemas.microsoft.com/office/drawing/2014/main" id="{B743205A-BCFA-4DA9-BE54-808BD9ABEE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2" r="22506" b="1"/>
          <a:stretch/>
        </p:blipFill>
        <p:spPr bwMode="auto">
          <a:xfrm>
            <a:off x="-1" y="672598"/>
            <a:ext cx="5381626" cy="6192886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6">
            <a:extLst>
              <a:ext uri="{FF2B5EF4-FFF2-40B4-BE49-F238E27FC236}">
                <a16:creationId xmlns:a16="http://schemas.microsoft.com/office/drawing/2014/main" id="{35F42EF7-8FCC-4B98-A6E3-C6144C5CE8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6671" y="2691198"/>
            <a:ext cx="3290073" cy="3096344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914400"/>
            <a:r>
              <a:rPr lang="en-US" sz="6000" kern="120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To reduce  waste!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E13554E-07B8-4E8C-B22E-51EF537A2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29023" y="6553727"/>
            <a:ext cx="428046" cy="2355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56C22B4-381E-481C-AFD8-67FB4DE2EDCA}" type="slidenum">
              <a:rPr lang="en-US" sz="825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 sz="825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98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62926C8D-A603-41D9-80C0-DB9E56F51F4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457" r="3457"/>
          <a:stretch>
            <a:fillRect/>
          </a:stretch>
        </p:blipFill>
        <p:spPr/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B537BF5-B17E-453D-B54D-53BF7FDFBE80}"/>
              </a:ext>
            </a:extLst>
          </p:cNvPr>
          <p:cNvSpPr>
            <a:spLocks/>
          </p:cNvSpPr>
          <p:nvPr/>
        </p:nvSpPr>
        <p:spPr bwMode="auto">
          <a:xfrm>
            <a:off x="678396" y="1709738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2EA7B5-8286-4183-932A-992E62079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66"/>
            <a:fld id="{D325CB3F-26C9-44D7-A7CB-40F86C5CE4B1}" type="slidenum">
              <a:rPr lang="en-US">
                <a:solidFill>
                  <a:srgbClr val="25252B">
                    <a:lumMod val="75000"/>
                    <a:lumOff val="25000"/>
                  </a:srgbClr>
                </a:solidFill>
                <a:latin typeface="Calibri" panose="020F0502020204030204"/>
              </a:rPr>
              <a:pPr defTabSz="685766"/>
              <a:t>6</a:t>
            </a:fld>
            <a:endParaRPr lang="en-US">
              <a:solidFill>
                <a:srgbClr val="25252B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F22014D-9D89-4836-BE85-894C872827DA}"/>
              </a:ext>
            </a:extLst>
          </p:cNvPr>
          <p:cNvSpPr/>
          <p:nvPr/>
        </p:nvSpPr>
        <p:spPr>
          <a:xfrm>
            <a:off x="8730462" y="1036452"/>
            <a:ext cx="175864" cy="175864"/>
          </a:xfrm>
          <a:custGeom>
            <a:avLst/>
            <a:gdLst>
              <a:gd name="connsiteX0" fmla="*/ 139664 w 279328"/>
              <a:gd name="connsiteY0" fmla="*/ 0 h 279328"/>
              <a:gd name="connsiteX1" fmla="*/ 279328 w 279328"/>
              <a:gd name="connsiteY1" fmla="*/ 139664 h 279328"/>
              <a:gd name="connsiteX2" fmla="*/ 139664 w 279328"/>
              <a:gd name="connsiteY2" fmla="*/ 279328 h 279328"/>
              <a:gd name="connsiteX3" fmla="*/ 0 w 279328"/>
              <a:gd name="connsiteY3" fmla="*/ 139664 h 279328"/>
              <a:gd name="connsiteX4" fmla="*/ 139664 w 279328"/>
              <a:gd name="connsiteY4" fmla="*/ 0 h 279328"/>
              <a:gd name="connsiteX5" fmla="*/ 139664 w 279328"/>
              <a:gd name="connsiteY5" fmla="*/ 12699 h 279328"/>
              <a:gd name="connsiteX6" fmla="*/ 12699 w 279328"/>
              <a:gd name="connsiteY6" fmla="*/ 139664 h 279328"/>
              <a:gd name="connsiteX7" fmla="*/ 47757 w 279328"/>
              <a:gd name="connsiteY7" fmla="*/ 227109 h 279328"/>
              <a:gd name="connsiteX8" fmla="*/ 96032 w 279328"/>
              <a:gd name="connsiteY8" fmla="*/ 196875 h 279328"/>
              <a:gd name="connsiteX9" fmla="*/ 109985 w 279328"/>
              <a:gd name="connsiteY9" fmla="*/ 166627 h 279328"/>
              <a:gd name="connsiteX10" fmla="*/ 105071 w 279328"/>
              <a:gd name="connsiteY10" fmla="*/ 157122 h 279328"/>
              <a:gd name="connsiteX11" fmla="*/ 88881 w 279328"/>
              <a:gd name="connsiteY11" fmla="*/ 93446 h 279328"/>
              <a:gd name="connsiteX12" fmla="*/ 133146 w 279328"/>
              <a:gd name="connsiteY12" fmla="*/ 42921 h 279328"/>
              <a:gd name="connsiteX13" fmla="*/ 147876 w 279328"/>
              <a:gd name="connsiteY13" fmla="*/ 40360 h 279328"/>
              <a:gd name="connsiteX14" fmla="*/ 159178 w 279328"/>
              <a:gd name="connsiteY14" fmla="*/ 38162 h 279328"/>
              <a:gd name="connsiteX15" fmla="*/ 196603 w 279328"/>
              <a:gd name="connsiteY15" fmla="*/ 95023 h 279328"/>
              <a:gd name="connsiteX16" fmla="*/ 182559 w 279328"/>
              <a:gd name="connsiteY16" fmla="*/ 155544 h 279328"/>
              <a:gd name="connsiteX17" fmla="*/ 176507 w 279328"/>
              <a:gd name="connsiteY17" fmla="*/ 166873 h 279328"/>
              <a:gd name="connsiteX18" fmla="*/ 174464 w 279328"/>
              <a:gd name="connsiteY18" fmla="*/ 181783 h 279328"/>
              <a:gd name="connsiteX19" fmla="*/ 195491 w 279328"/>
              <a:gd name="connsiteY19" fmla="*/ 199319 h 279328"/>
              <a:gd name="connsiteX20" fmla="*/ 232230 w 279328"/>
              <a:gd name="connsiteY20" fmla="*/ 226372 h 279328"/>
              <a:gd name="connsiteX21" fmla="*/ 266629 w 279328"/>
              <a:gd name="connsiteY21" fmla="*/ 139664 h 279328"/>
              <a:gd name="connsiteX22" fmla="*/ 139664 w 279328"/>
              <a:gd name="connsiteY22" fmla="*/ 12699 h 279328"/>
              <a:gd name="connsiteX23" fmla="*/ 159178 w 279328"/>
              <a:gd name="connsiteY23" fmla="*/ 50861 h 279328"/>
              <a:gd name="connsiteX24" fmla="*/ 152117 w 279328"/>
              <a:gd name="connsiteY24" fmla="*/ 52335 h 279328"/>
              <a:gd name="connsiteX25" fmla="*/ 133353 w 279328"/>
              <a:gd name="connsiteY25" fmla="*/ 55607 h 279328"/>
              <a:gd name="connsiteX26" fmla="*/ 101580 w 279328"/>
              <a:gd name="connsiteY26" fmla="*/ 93446 h 279328"/>
              <a:gd name="connsiteX27" fmla="*/ 116180 w 279328"/>
              <a:gd name="connsiteY27" fmla="*/ 150966 h 279328"/>
              <a:gd name="connsiteX28" fmla="*/ 121598 w 279328"/>
              <a:gd name="connsiteY28" fmla="*/ 161506 h 279328"/>
              <a:gd name="connsiteX29" fmla="*/ 101166 w 279328"/>
              <a:gd name="connsiteY29" fmla="*/ 208487 h 279328"/>
              <a:gd name="connsiteX30" fmla="*/ 56991 w 279328"/>
              <a:gd name="connsiteY30" fmla="*/ 235903 h 279328"/>
              <a:gd name="connsiteX31" fmla="*/ 139664 w 279328"/>
              <a:gd name="connsiteY31" fmla="*/ 266629 h 279328"/>
              <a:gd name="connsiteX32" fmla="*/ 223087 w 279328"/>
              <a:gd name="connsiteY32" fmla="*/ 235217 h 279328"/>
              <a:gd name="connsiteX33" fmla="*/ 190047 w 279328"/>
              <a:gd name="connsiteY33" fmla="*/ 210815 h 279328"/>
              <a:gd name="connsiteX34" fmla="*/ 162489 w 279328"/>
              <a:gd name="connsiteY34" fmla="*/ 185960 h 279328"/>
              <a:gd name="connsiteX35" fmla="*/ 165114 w 279328"/>
              <a:gd name="connsiteY35" fmla="*/ 161260 h 279328"/>
              <a:gd name="connsiteX36" fmla="*/ 171489 w 279328"/>
              <a:gd name="connsiteY36" fmla="*/ 149337 h 279328"/>
              <a:gd name="connsiteX37" fmla="*/ 183904 w 279328"/>
              <a:gd name="connsiteY37" fmla="*/ 95023 h 279328"/>
              <a:gd name="connsiteX38" fmla="*/ 159178 w 279328"/>
              <a:gd name="connsiteY38" fmla="*/ 50861 h 27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79328" h="279328">
                <a:moveTo>
                  <a:pt x="139664" y="0"/>
                </a:moveTo>
                <a:cubicBezTo>
                  <a:pt x="216803" y="0"/>
                  <a:pt x="279328" y="62526"/>
                  <a:pt x="279328" y="139664"/>
                </a:cubicBezTo>
                <a:cubicBezTo>
                  <a:pt x="279328" y="216790"/>
                  <a:pt x="216803" y="279328"/>
                  <a:pt x="139664" y="279328"/>
                </a:cubicBezTo>
                <a:cubicBezTo>
                  <a:pt x="62526" y="279328"/>
                  <a:pt x="0" y="216790"/>
                  <a:pt x="0" y="139664"/>
                </a:cubicBezTo>
                <a:cubicBezTo>
                  <a:pt x="0" y="62526"/>
                  <a:pt x="62526" y="0"/>
                  <a:pt x="139664" y="0"/>
                </a:cubicBezTo>
                <a:close/>
                <a:moveTo>
                  <a:pt x="139664" y="12699"/>
                </a:moveTo>
                <a:cubicBezTo>
                  <a:pt x="69535" y="12699"/>
                  <a:pt x="12699" y="69535"/>
                  <a:pt x="12699" y="139664"/>
                </a:cubicBezTo>
                <a:cubicBezTo>
                  <a:pt x="12699" y="173584"/>
                  <a:pt x="26084" y="204323"/>
                  <a:pt x="47757" y="227109"/>
                </a:cubicBezTo>
                <a:cubicBezTo>
                  <a:pt x="67090" y="210104"/>
                  <a:pt x="76363" y="205578"/>
                  <a:pt x="96032" y="196875"/>
                </a:cubicBezTo>
                <a:cubicBezTo>
                  <a:pt x="111615" y="190008"/>
                  <a:pt x="116038" y="180386"/>
                  <a:pt x="109985" y="166627"/>
                </a:cubicBezTo>
                <a:cubicBezTo>
                  <a:pt x="108615" y="163523"/>
                  <a:pt x="106895" y="160407"/>
                  <a:pt x="105071" y="157122"/>
                </a:cubicBezTo>
                <a:cubicBezTo>
                  <a:pt x="97946" y="144268"/>
                  <a:pt x="88881" y="128271"/>
                  <a:pt x="88881" y="93446"/>
                </a:cubicBezTo>
                <a:cubicBezTo>
                  <a:pt x="88881" y="43645"/>
                  <a:pt x="118844" y="43154"/>
                  <a:pt x="133146" y="42921"/>
                </a:cubicBezTo>
                <a:cubicBezTo>
                  <a:pt x="141048" y="42792"/>
                  <a:pt x="144513" y="41550"/>
                  <a:pt x="147876" y="40360"/>
                </a:cubicBezTo>
                <a:cubicBezTo>
                  <a:pt x="150941" y="39274"/>
                  <a:pt x="154109" y="38162"/>
                  <a:pt x="159178" y="38162"/>
                </a:cubicBezTo>
                <a:cubicBezTo>
                  <a:pt x="165360" y="38162"/>
                  <a:pt x="196603" y="40891"/>
                  <a:pt x="196603" y="95023"/>
                </a:cubicBezTo>
                <a:cubicBezTo>
                  <a:pt x="196603" y="131194"/>
                  <a:pt x="190486" y="141397"/>
                  <a:pt x="182559" y="155544"/>
                </a:cubicBezTo>
                <a:cubicBezTo>
                  <a:pt x="180684" y="158881"/>
                  <a:pt x="178654" y="162515"/>
                  <a:pt x="176507" y="166873"/>
                </a:cubicBezTo>
                <a:cubicBezTo>
                  <a:pt x="173649" y="172653"/>
                  <a:pt x="172989" y="177529"/>
                  <a:pt x="174464" y="181783"/>
                </a:cubicBezTo>
                <a:cubicBezTo>
                  <a:pt x="176610" y="187913"/>
                  <a:pt x="183490" y="193655"/>
                  <a:pt x="195491" y="199319"/>
                </a:cubicBezTo>
                <a:cubicBezTo>
                  <a:pt x="210039" y="206198"/>
                  <a:pt x="224652" y="219117"/>
                  <a:pt x="232230" y="226372"/>
                </a:cubicBezTo>
                <a:cubicBezTo>
                  <a:pt x="253503" y="203664"/>
                  <a:pt x="266629" y="173222"/>
                  <a:pt x="266629" y="139664"/>
                </a:cubicBezTo>
                <a:cubicBezTo>
                  <a:pt x="266629" y="69535"/>
                  <a:pt x="209793" y="12699"/>
                  <a:pt x="139664" y="12699"/>
                </a:cubicBezTo>
                <a:close/>
                <a:moveTo>
                  <a:pt x="159178" y="50861"/>
                </a:moveTo>
                <a:cubicBezTo>
                  <a:pt x="156294" y="50861"/>
                  <a:pt x="154717" y="51404"/>
                  <a:pt x="152117" y="52335"/>
                </a:cubicBezTo>
                <a:cubicBezTo>
                  <a:pt x="148212" y="53719"/>
                  <a:pt x="143337" y="55439"/>
                  <a:pt x="133353" y="55607"/>
                </a:cubicBezTo>
                <a:cubicBezTo>
                  <a:pt x="119283" y="55840"/>
                  <a:pt x="101580" y="56137"/>
                  <a:pt x="101580" y="93446"/>
                </a:cubicBezTo>
                <a:cubicBezTo>
                  <a:pt x="101580" y="124986"/>
                  <a:pt x="109416" y="138785"/>
                  <a:pt x="116180" y="150966"/>
                </a:cubicBezTo>
                <a:cubicBezTo>
                  <a:pt x="118145" y="154523"/>
                  <a:pt x="119995" y="157872"/>
                  <a:pt x="121598" y="161506"/>
                </a:cubicBezTo>
                <a:cubicBezTo>
                  <a:pt x="130495" y="181705"/>
                  <a:pt x="123047" y="198827"/>
                  <a:pt x="101166" y="208487"/>
                </a:cubicBezTo>
                <a:cubicBezTo>
                  <a:pt x="82272" y="216828"/>
                  <a:pt x="74100" y="220928"/>
                  <a:pt x="56991" y="235903"/>
                </a:cubicBezTo>
                <a:cubicBezTo>
                  <a:pt x="79208" y="255016"/>
                  <a:pt x="108059" y="266629"/>
                  <a:pt x="139664" y="266629"/>
                </a:cubicBezTo>
                <a:cubicBezTo>
                  <a:pt x="171632" y="266629"/>
                  <a:pt x="200767" y="254719"/>
                  <a:pt x="223087" y="235217"/>
                </a:cubicBezTo>
                <a:cubicBezTo>
                  <a:pt x="215962" y="228467"/>
                  <a:pt x="202707" y="216790"/>
                  <a:pt x="190047" y="210815"/>
                </a:cubicBezTo>
                <a:cubicBezTo>
                  <a:pt x="174606" y="203509"/>
                  <a:pt x="165851" y="195607"/>
                  <a:pt x="162489" y="185960"/>
                </a:cubicBezTo>
                <a:cubicBezTo>
                  <a:pt x="159864" y="178434"/>
                  <a:pt x="160743" y="170119"/>
                  <a:pt x="165114" y="161260"/>
                </a:cubicBezTo>
                <a:cubicBezTo>
                  <a:pt x="167377" y="156669"/>
                  <a:pt x="169511" y="152855"/>
                  <a:pt x="171489" y="149337"/>
                </a:cubicBezTo>
                <a:cubicBezTo>
                  <a:pt x="178977" y="135953"/>
                  <a:pt x="183904" y="127870"/>
                  <a:pt x="183904" y="95023"/>
                </a:cubicBezTo>
                <a:cubicBezTo>
                  <a:pt x="183904" y="62461"/>
                  <a:pt x="170933" y="50861"/>
                  <a:pt x="159178" y="508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98977E9-B4EB-498B-95EB-8D34D58BA3A4}"/>
              </a:ext>
            </a:extLst>
          </p:cNvPr>
          <p:cNvSpPr/>
          <p:nvPr/>
        </p:nvSpPr>
        <p:spPr>
          <a:xfrm>
            <a:off x="8730462" y="1770519"/>
            <a:ext cx="175864" cy="175864"/>
          </a:xfrm>
          <a:custGeom>
            <a:avLst/>
            <a:gdLst>
              <a:gd name="connsiteX0" fmla="*/ 101580 w 279328"/>
              <a:gd name="connsiteY0" fmla="*/ 209496 h 279328"/>
              <a:gd name="connsiteX1" fmla="*/ 107916 w 279328"/>
              <a:gd name="connsiteY1" fmla="*/ 215846 h 279328"/>
              <a:gd name="connsiteX2" fmla="*/ 106067 w 279328"/>
              <a:gd name="connsiteY2" fmla="*/ 220333 h 279328"/>
              <a:gd name="connsiteX3" fmla="*/ 87018 w 279328"/>
              <a:gd name="connsiteY3" fmla="*/ 239382 h 279328"/>
              <a:gd name="connsiteX4" fmla="*/ 82531 w 279328"/>
              <a:gd name="connsiteY4" fmla="*/ 241244 h 279328"/>
              <a:gd name="connsiteX5" fmla="*/ 76182 w 279328"/>
              <a:gd name="connsiteY5" fmla="*/ 234894 h 279328"/>
              <a:gd name="connsiteX6" fmla="*/ 78044 w 279328"/>
              <a:gd name="connsiteY6" fmla="*/ 230407 h 279328"/>
              <a:gd name="connsiteX7" fmla="*/ 97079 w 279328"/>
              <a:gd name="connsiteY7" fmla="*/ 211358 h 279328"/>
              <a:gd name="connsiteX8" fmla="*/ 101580 w 279328"/>
              <a:gd name="connsiteY8" fmla="*/ 209496 h 279328"/>
              <a:gd name="connsiteX9" fmla="*/ 95230 w 279328"/>
              <a:gd name="connsiteY9" fmla="*/ 177748 h 279328"/>
              <a:gd name="connsiteX10" fmla="*/ 101580 w 279328"/>
              <a:gd name="connsiteY10" fmla="*/ 184111 h 279328"/>
              <a:gd name="connsiteX11" fmla="*/ 99718 w 279328"/>
              <a:gd name="connsiteY11" fmla="*/ 188585 h 279328"/>
              <a:gd name="connsiteX12" fmla="*/ 36235 w 279328"/>
              <a:gd name="connsiteY12" fmla="*/ 252081 h 279328"/>
              <a:gd name="connsiteX13" fmla="*/ 31748 w 279328"/>
              <a:gd name="connsiteY13" fmla="*/ 253930 h 279328"/>
              <a:gd name="connsiteX14" fmla="*/ 25398 w 279328"/>
              <a:gd name="connsiteY14" fmla="*/ 247580 h 279328"/>
              <a:gd name="connsiteX15" fmla="*/ 27247 w 279328"/>
              <a:gd name="connsiteY15" fmla="*/ 243093 h 279328"/>
              <a:gd name="connsiteX16" fmla="*/ 90743 w 279328"/>
              <a:gd name="connsiteY16" fmla="*/ 179611 h 279328"/>
              <a:gd name="connsiteX17" fmla="*/ 95230 w 279328"/>
              <a:gd name="connsiteY17" fmla="*/ 177748 h 279328"/>
              <a:gd name="connsiteX18" fmla="*/ 63483 w 279328"/>
              <a:gd name="connsiteY18" fmla="*/ 171412 h 279328"/>
              <a:gd name="connsiteX19" fmla="*/ 69833 w 279328"/>
              <a:gd name="connsiteY19" fmla="*/ 177748 h 279328"/>
              <a:gd name="connsiteX20" fmla="*/ 67971 w 279328"/>
              <a:gd name="connsiteY20" fmla="*/ 182249 h 279328"/>
              <a:gd name="connsiteX21" fmla="*/ 61621 w 279328"/>
              <a:gd name="connsiteY21" fmla="*/ 188585 h 279328"/>
              <a:gd name="connsiteX22" fmla="*/ 57134 w 279328"/>
              <a:gd name="connsiteY22" fmla="*/ 190448 h 279328"/>
              <a:gd name="connsiteX23" fmla="*/ 50784 w 279328"/>
              <a:gd name="connsiteY23" fmla="*/ 184111 h 279328"/>
              <a:gd name="connsiteX24" fmla="*/ 52647 w 279328"/>
              <a:gd name="connsiteY24" fmla="*/ 179611 h 279328"/>
              <a:gd name="connsiteX25" fmla="*/ 58996 w 279328"/>
              <a:gd name="connsiteY25" fmla="*/ 173261 h 279328"/>
              <a:gd name="connsiteX26" fmla="*/ 63483 w 279328"/>
              <a:gd name="connsiteY26" fmla="*/ 171412 h 279328"/>
              <a:gd name="connsiteX27" fmla="*/ 254176 w 279328"/>
              <a:gd name="connsiteY27" fmla="*/ 34140 h 279328"/>
              <a:gd name="connsiteX28" fmla="*/ 121728 w 279328"/>
              <a:gd name="connsiteY28" fmla="*/ 166588 h 279328"/>
              <a:gd name="connsiteX29" fmla="*/ 158816 w 279328"/>
              <a:gd name="connsiteY29" fmla="*/ 256646 h 279328"/>
              <a:gd name="connsiteX30" fmla="*/ 254176 w 279328"/>
              <a:gd name="connsiteY30" fmla="*/ 34140 h 279328"/>
              <a:gd name="connsiteX31" fmla="*/ 245188 w 279328"/>
              <a:gd name="connsiteY31" fmla="*/ 25153 h 279328"/>
              <a:gd name="connsiteX32" fmla="*/ 22695 w 279328"/>
              <a:gd name="connsiteY32" fmla="*/ 120525 h 279328"/>
              <a:gd name="connsiteX33" fmla="*/ 112753 w 279328"/>
              <a:gd name="connsiteY33" fmla="*/ 157601 h 279328"/>
              <a:gd name="connsiteX34" fmla="*/ 272978 w 279328"/>
              <a:gd name="connsiteY34" fmla="*/ 0 h 279328"/>
              <a:gd name="connsiteX35" fmla="*/ 279328 w 279328"/>
              <a:gd name="connsiteY35" fmla="*/ 6350 h 279328"/>
              <a:gd name="connsiteX36" fmla="*/ 278643 w 279328"/>
              <a:gd name="connsiteY36" fmla="*/ 9039 h 279328"/>
              <a:gd name="connsiteX37" fmla="*/ 278720 w 279328"/>
              <a:gd name="connsiteY37" fmla="*/ 9078 h 279328"/>
              <a:gd name="connsiteX38" fmla="*/ 164558 w 279328"/>
              <a:gd name="connsiteY38" fmla="*/ 275423 h 279328"/>
              <a:gd name="connsiteX39" fmla="*/ 164532 w 279328"/>
              <a:gd name="connsiteY39" fmla="*/ 275487 h 279328"/>
              <a:gd name="connsiteX40" fmla="*/ 164441 w 279328"/>
              <a:gd name="connsiteY40" fmla="*/ 275707 h 279328"/>
              <a:gd name="connsiteX41" fmla="*/ 164403 w 279328"/>
              <a:gd name="connsiteY41" fmla="*/ 275694 h 279328"/>
              <a:gd name="connsiteX42" fmla="*/ 158713 w 279328"/>
              <a:gd name="connsiteY42" fmla="*/ 279328 h 279328"/>
              <a:gd name="connsiteX43" fmla="*/ 152712 w 279328"/>
              <a:gd name="connsiteY43" fmla="*/ 274737 h 279328"/>
              <a:gd name="connsiteX44" fmla="*/ 152609 w 279328"/>
              <a:gd name="connsiteY44" fmla="*/ 274776 h 279328"/>
              <a:gd name="connsiteX45" fmla="*/ 109429 w 279328"/>
              <a:gd name="connsiteY45" fmla="*/ 169899 h 279328"/>
              <a:gd name="connsiteX46" fmla="*/ 4565 w 279328"/>
              <a:gd name="connsiteY46" fmla="*/ 126719 h 279328"/>
              <a:gd name="connsiteX47" fmla="*/ 4591 w 279328"/>
              <a:gd name="connsiteY47" fmla="*/ 126616 h 279328"/>
              <a:gd name="connsiteX48" fmla="*/ 0 w 279328"/>
              <a:gd name="connsiteY48" fmla="*/ 120615 h 279328"/>
              <a:gd name="connsiteX49" fmla="*/ 3634 w 279328"/>
              <a:gd name="connsiteY49" fmla="*/ 114925 h 279328"/>
              <a:gd name="connsiteX50" fmla="*/ 3621 w 279328"/>
              <a:gd name="connsiteY50" fmla="*/ 114900 h 279328"/>
              <a:gd name="connsiteX51" fmla="*/ 3841 w 279328"/>
              <a:gd name="connsiteY51" fmla="*/ 114796 h 279328"/>
              <a:gd name="connsiteX52" fmla="*/ 3905 w 279328"/>
              <a:gd name="connsiteY52" fmla="*/ 114770 h 279328"/>
              <a:gd name="connsiteX53" fmla="*/ 270250 w 279328"/>
              <a:gd name="connsiteY53" fmla="*/ 621 h 279328"/>
              <a:gd name="connsiteX54" fmla="*/ 270276 w 279328"/>
              <a:gd name="connsiteY54" fmla="*/ 673 h 279328"/>
              <a:gd name="connsiteX55" fmla="*/ 272978 w 279328"/>
              <a:gd name="connsiteY55" fmla="*/ 0 h 27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79328" h="279328">
                <a:moveTo>
                  <a:pt x="101580" y="209496"/>
                </a:moveTo>
                <a:cubicBezTo>
                  <a:pt x="105084" y="209496"/>
                  <a:pt x="107916" y="212341"/>
                  <a:pt x="107916" y="215846"/>
                </a:cubicBezTo>
                <a:cubicBezTo>
                  <a:pt x="107916" y="217604"/>
                  <a:pt x="107218" y="219195"/>
                  <a:pt x="106067" y="220333"/>
                </a:cubicBezTo>
                <a:lnTo>
                  <a:pt x="87018" y="239382"/>
                </a:lnTo>
                <a:cubicBezTo>
                  <a:pt x="85867" y="240533"/>
                  <a:pt x="84277" y="241244"/>
                  <a:pt x="82531" y="241244"/>
                </a:cubicBezTo>
                <a:cubicBezTo>
                  <a:pt x="79027" y="241244"/>
                  <a:pt x="76182" y="238399"/>
                  <a:pt x="76182" y="234894"/>
                </a:cubicBezTo>
                <a:cubicBezTo>
                  <a:pt x="76182" y="233148"/>
                  <a:pt x="76893" y="231545"/>
                  <a:pt x="78044" y="230407"/>
                </a:cubicBezTo>
                <a:lnTo>
                  <a:pt x="97079" y="211358"/>
                </a:lnTo>
                <a:cubicBezTo>
                  <a:pt x="98230" y="210207"/>
                  <a:pt x="99821" y="209496"/>
                  <a:pt x="101580" y="209496"/>
                </a:cubicBezTo>
                <a:close/>
                <a:moveTo>
                  <a:pt x="95230" y="177748"/>
                </a:moveTo>
                <a:cubicBezTo>
                  <a:pt x="98735" y="177748"/>
                  <a:pt x="101580" y="180606"/>
                  <a:pt x="101580" y="184111"/>
                </a:cubicBezTo>
                <a:cubicBezTo>
                  <a:pt x="101580" y="185857"/>
                  <a:pt x="100868" y="187447"/>
                  <a:pt x="99718" y="188585"/>
                </a:cubicBezTo>
                <a:lnTo>
                  <a:pt x="36235" y="252081"/>
                </a:lnTo>
                <a:cubicBezTo>
                  <a:pt x="35084" y="253232"/>
                  <a:pt x="33493" y="253930"/>
                  <a:pt x="31748" y="253930"/>
                </a:cubicBezTo>
                <a:cubicBezTo>
                  <a:pt x="28243" y="253930"/>
                  <a:pt x="25398" y="251098"/>
                  <a:pt x="25398" y="247580"/>
                </a:cubicBezTo>
                <a:cubicBezTo>
                  <a:pt x="25398" y="245848"/>
                  <a:pt x="26109" y="244257"/>
                  <a:pt x="27247" y="243093"/>
                </a:cubicBezTo>
                <a:lnTo>
                  <a:pt x="90743" y="179611"/>
                </a:lnTo>
                <a:cubicBezTo>
                  <a:pt x="91881" y="178473"/>
                  <a:pt x="93471" y="177748"/>
                  <a:pt x="95230" y="177748"/>
                </a:cubicBezTo>
                <a:close/>
                <a:moveTo>
                  <a:pt x="63483" y="171412"/>
                </a:moveTo>
                <a:cubicBezTo>
                  <a:pt x="66988" y="171412"/>
                  <a:pt x="69833" y="174257"/>
                  <a:pt x="69833" y="177748"/>
                </a:cubicBezTo>
                <a:cubicBezTo>
                  <a:pt x="69833" y="179507"/>
                  <a:pt x="69122" y="181098"/>
                  <a:pt x="67971" y="182249"/>
                </a:cubicBezTo>
                <a:lnTo>
                  <a:pt x="61621" y="188585"/>
                </a:lnTo>
                <a:cubicBezTo>
                  <a:pt x="60470" y="189749"/>
                  <a:pt x="58893" y="190448"/>
                  <a:pt x="57134" y="190448"/>
                </a:cubicBezTo>
                <a:cubicBezTo>
                  <a:pt x="53629" y="190448"/>
                  <a:pt x="50784" y="187603"/>
                  <a:pt x="50784" y="184111"/>
                </a:cubicBezTo>
                <a:cubicBezTo>
                  <a:pt x="50784" y="182352"/>
                  <a:pt x="51496" y="180774"/>
                  <a:pt x="52647" y="179611"/>
                </a:cubicBezTo>
                <a:lnTo>
                  <a:pt x="58996" y="173261"/>
                </a:lnTo>
                <a:cubicBezTo>
                  <a:pt x="60147" y="172123"/>
                  <a:pt x="61738" y="171412"/>
                  <a:pt x="63483" y="171412"/>
                </a:cubicBezTo>
                <a:close/>
                <a:moveTo>
                  <a:pt x="254176" y="34140"/>
                </a:moveTo>
                <a:lnTo>
                  <a:pt x="121728" y="166588"/>
                </a:lnTo>
                <a:lnTo>
                  <a:pt x="158816" y="256646"/>
                </a:lnTo>
                <a:cubicBezTo>
                  <a:pt x="158816" y="256646"/>
                  <a:pt x="254176" y="34140"/>
                  <a:pt x="254176" y="34140"/>
                </a:cubicBezTo>
                <a:close/>
                <a:moveTo>
                  <a:pt x="245188" y="25153"/>
                </a:moveTo>
                <a:lnTo>
                  <a:pt x="22695" y="120525"/>
                </a:lnTo>
                <a:cubicBezTo>
                  <a:pt x="22695" y="120525"/>
                  <a:pt x="112753" y="157601"/>
                  <a:pt x="112753" y="157601"/>
                </a:cubicBezTo>
                <a:close/>
                <a:moveTo>
                  <a:pt x="272978" y="0"/>
                </a:moveTo>
                <a:cubicBezTo>
                  <a:pt x="276483" y="0"/>
                  <a:pt x="279328" y="2845"/>
                  <a:pt x="279328" y="6350"/>
                </a:cubicBezTo>
                <a:cubicBezTo>
                  <a:pt x="279328" y="7332"/>
                  <a:pt x="279043" y="8225"/>
                  <a:pt x="278643" y="9039"/>
                </a:cubicBezTo>
                <a:lnTo>
                  <a:pt x="278720" y="9078"/>
                </a:lnTo>
                <a:lnTo>
                  <a:pt x="164558" y="275423"/>
                </a:lnTo>
                <a:cubicBezTo>
                  <a:pt x="164558" y="275449"/>
                  <a:pt x="164545" y="275462"/>
                  <a:pt x="164532" y="275487"/>
                </a:cubicBezTo>
                <a:lnTo>
                  <a:pt x="164441" y="275707"/>
                </a:lnTo>
                <a:lnTo>
                  <a:pt x="164403" y="275694"/>
                </a:lnTo>
                <a:cubicBezTo>
                  <a:pt x="163381" y="277828"/>
                  <a:pt x="161234" y="279328"/>
                  <a:pt x="158713" y="279328"/>
                </a:cubicBezTo>
                <a:cubicBezTo>
                  <a:pt x="155829" y="279328"/>
                  <a:pt x="153488" y="277375"/>
                  <a:pt x="152712" y="274737"/>
                </a:cubicBezTo>
                <a:lnTo>
                  <a:pt x="152609" y="274776"/>
                </a:lnTo>
                <a:lnTo>
                  <a:pt x="109429" y="169899"/>
                </a:lnTo>
                <a:lnTo>
                  <a:pt x="4565" y="126719"/>
                </a:lnTo>
                <a:lnTo>
                  <a:pt x="4591" y="126616"/>
                </a:lnTo>
                <a:cubicBezTo>
                  <a:pt x="1953" y="125840"/>
                  <a:pt x="0" y="123499"/>
                  <a:pt x="0" y="120615"/>
                </a:cubicBezTo>
                <a:cubicBezTo>
                  <a:pt x="0" y="118094"/>
                  <a:pt x="1500" y="115960"/>
                  <a:pt x="3634" y="114925"/>
                </a:cubicBezTo>
                <a:lnTo>
                  <a:pt x="3621" y="114900"/>
                </a:lnTo>
                <a:lnTo>
                  <a:pt x="3841" y="114796"/>
                </a:lnTo>
                <a:cubicBezTo>
                  <a:pt x="3867" y="114783"/>
                  <a:pt x="3892" y="114770"/>
                  <a:pt x="3905" y="114770"/>
                </a:cubicBezTo>
                <a:lnTo>
                  <a:pt x="270250" y="621"/>
                </a:lnTo>
                <a:lnTo>
                  <a:pt x="270276" y="673"/>
                </a:lnTo>
                <a:cubicBezTo>
                  <a:pt x="271103" y="259"/>
                  <a:pt x="272009" y="0"/>
                  <a:pt x="2729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73C0333-C01A-46F6-9777-CECA30C073A8}"/>
              </a:ext>
            </a:extLst>
          </p:cNvPr>
          <p:cNvSpPr/>
          <p:nvPr/>
        </p:nvSpPr>
        <p:spPr>
          <a:xfrm>
            <a:off x="8730462" y="2013797"/>
            <a:ext cx="175864" cy="159876"/>
          </a:xfrm>
          <a:custGeom>
            <a:avLst/>
            <a:gdLst>
              <a:gd name="connsiteX0" fmla="*/ 101580 w 279328"/>
              <a:gd name="connsiteY0" fmla="*/ 76181 h 253935"/>
              <a:gd name="connsiteX1" fmla="*/ 12699 w 279328"/>
              <a:gd name="connsiteY1" fmla="*/ 149187 h 253935"/>
              <a:gd name="connsiteX2" fmla="*/ 39300 w 279328"/>
              <a:gd name="connsiteY2" fmla="*/ 201126 h 253935"/>
              <a:gd name="connsiteX3" fmla="*/ 43516 w 279328"/>
              <a:gd name="connsiteY3" fmla="*/ 214469 h 253935"/>
              <a:gd name="connsiteX4" fmla="*/ 38239 w 279328"/>
              <a:gd name="connsiteY4" fmla="*/ 232950 h 253935"/>
              <a:gd name="connsiteX5" fmla="*/ 71423 w 279328"/>
              <a:gd name="connsiteY5" fmla="*/ 220183 h 253935"/>
              <a:gd name="connsiteX6" fmla="*/ 75988 w 279328"/>
              <a:gd name="connsiteY6" fmla="*/ 219348 h 253935"/>
              <a:gd name="connsiteX7" fmla="*/ 78703 w 279328"/>
              <a:gd name="connsiteY7" fmla="*/ 219642 h 253935"/>
              <a:gd name="connsiteX8" fmla="*/ 101580 w 279328"/>
              <a:gd name="connsiteY8" fmla="*/ 222193 h 253935"/>
              <a:gd name="connsiteX9" fmla="*/ 190447 w 279328"/>
              <a:gd name="connsiteY9" fmla="*/ 149187 h 253935"/>
              <a:gd name="connsiteX10" fmla="*/ 101580 w 279328"/>
              <a:gd name="connsiteY10" fmla="*/ 76181 h 253935"/>
              <a:gd name="connsiteX11" fmla="*/ 101580 w 279328"/>
              <a:gd name="connsiteY11" fmla="*/ 63484 h 253935"/>
              <a:gd name="connsiteX12" fmla="*/ 203146 w 279328"/>
              <a:gd name="connsiteY12" fmla="*/ 149187 h 253935"/>
              <a:gd name="connsiteX13" fmla="*/ 101580 w 279328"/>
              <a:gd name="connsiteY13" fmla="*/ 234890 h 253935"/>
              <a:gd name="connsiteX14" fmla="*/ 75988 w 279328"/>
              <a:gd name="connsiteY14" fmla="*/ 232045 h 253935"/>
              <a:gd name="connsiteX15" fmla="*/ 19049 w 279328"/>
              <a:gd name="connsiteY15" fmla="*/ 253935 h 253935"/>
              <a:gd name="connsiteX16" fmla="*/ 31321 w 279328"/>
              <a:gd name="connsiteY16" fmla="*/ 210990 h 253935"/>
              <a:gd name="connsiteX17" fmla="*/ 0 w 279328"/>
              <a:gd name="connsiteY17" fmla="*/ 149187 h 253935"/>
              <a:gd name="connsiteX18" fmla="*/ 101580 w 279328"/>
              <a:gd name="connsiteY18" fmla="*/ 63484 h 253935"/>
              <a:gd name="connsiteX19" fmla="*/ 177748 w 279328"/>
              <a:gd name="connsiteY19" fmla="*/ 0 h 253935"/>
              <a:gd name="connsiteX20" fmla="*/ 279328 w 279328"/>
              <a:gd name="connsiteY20" fmla="*/ 85703 h 253935"/>
              <a:gd name="connsiteX21" fmla="*/ 248007 w 279328"/>
              <a:gd name="connsiteY21" fmla="*/ 147506 h 253935"/>
              <a:gd name="connsiteX22" fmla="*/ 260279 w 279328"/>
              <a:gd name="connsiteY22" fmla="*/ 190451 h 253935"/>
              <a:gd name="connsiteX23" fmla="*/ 212225 w 279328"/>
              <a:gd name="connsiteY23" fmla="*/ 171971 h 253935"/>
              <a:gd name="connsiteX24" fmla="*/ 214837 w 279328"/>
              <a:gd name="connsiteY24" fmla="*/ 159368 h 253935"/>
              <a:gd name="connsiteX25" fmla="*/ 241089 w 279328"/>
              <a:gd name="connsiteY25" fmla="*/ 169466 h 253935"/>
              <a:gd name="connsiteX26" fmla="*/ 235799 w 279328"/>
              <a:gd name="connsiteY26" fmla="*/ 150986 h 253935"/>
              <a:gd name="connsiteX27" fmla="*/ 240028 w 279328"/>
              <a:gd name="connsiteY27" fmla="*/ 137631 h 253935"/>
              <a:gd name="connsiteX28" fmla="*/ 266629 w 279328"/>
              <a:gd name="connsiteY28" fmla="*/ 85703 h 253935"/>
              <a:gd name="connsiteX29" fmla="*/ 177748 w 279328"/>
              <a:gd name="connsiteY29" fmla="*/ 12697 h 253935"/>
              <a:gd name="connsiteX30" fmla="*/ 99679 w 279328"/>
              <a:gd name="connsiteY30" fmla="*/ 50858 h 253935"/>
              <a:gd name="connsiteX31" fmla="*/ 84380 w 279328"/>
              <a:gd name="connsiteY31" fmla="*/ 51986 h 253935"/>
              <a:gd name="connsiteX32" fmla="*/ 177748 w 279328"/>
              <a:gd name="connsiteY32" fmla="*/ 0 h 253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79328" h="253935">
                <a:moveTo>
                  <a:pt x="101580" y="76181"/>
                </a:moveTo>
                <a:cubicBezTo>
                  <a:pt x="52568" y="76181"/>
                  <a:pt x="12699" y="108934"/>
                  <a:pt x="12699" y="149187"/>
                </a:cubicBezTo>
                <a:cubicBezTo>
                  <a:pt x="12699" y="168796"/>
                  <a:pt x="22139" y="187230"/>
                  <a:pt x="39300" y="201126"/>
                </a:cubicBezTo>
                <a:cubicBezTo>
                  <a:pt x="43257" y="204324"/>
                  <a:pt x="44925" y="209579"/>
                  <a:pt x="43516" y="214469"/>
                </a:cubicBezTo>
                <a:lnTo>
                  <a:pt x="38239" y="232950"/>
                </a:lnTo>
                <a:lnTo>
                  <a:pt x="71423" y="220183"/>
                </a:lnTo>
                <a:cubicBezTo>
                  <a:pt x="72884" y="219630"/>
                  <a:pt x="74436" y="219348"/>
                  <a:pt x="75988" y="219348"/>
                </a:cubicBezTo>
                <a:cubicBezTo>
                  <a:pt x="76893" y="219348"/>
                  <a:pt x="77811" y="219442"/>
                  <a:pt x="78703" y="219642"/>
                </a:cubicBezTo>
                <a:cubicBezTo>
                  <a:pt x="86437" y="221335"/>
                  <a:pt x="94131" y="222193"/>
                  <a:pt x="101580" y="222193"/>
                </a:cubicBezTo>
                <a:cubicBezTo>
                  <a:pt x="150578" y="222193"/>
                  <a:pt x="190447" y="189440"/>
                  <a:pt x="190447" y="149187"/>
                </a:cubicBezTo>
                <a:cubicBezTo>
                  <a:pt x="190447" y="108934"/>
                  <a:pt x="150578" y="76181"/>
                  <a:pt x="101580" y="76181"/>
                </a:cubicBezTo>
                <a:close/>
                <a:moveTo>
                  <a:pt x="101580" y="63484"/>
                </a:moveTo>
                <a:cubicBezTo>
                  <a:pt x="157665" y="63484"/>
                  <a:pt x="203146" y="101856"/>
                  <a:pt x="203146" y="149187"/>
                </a:cubicBezTo>
                <a:cubicBezTo>
                  <a:pt x="203146" y="196518"/>
                  <a:pt x="157665" y="234890"/>
                  <a:pt x="101580" y="234890"/>
                </a:cubicBezTo>
                <a:cubicBezTo>
                  <a:pt x="92708" y="234890"/>
                  <a:pt x="84173" y="233844"/>
                  <a:pt x="75988" y="232045"/>
                </a:cubicBezTo>
                <a:lnTo>
                  <a:pt x="19049" y="253935"/>
                </a:lnTo>
                <a:lnTo>
                  <a:pt x="31321" y="210990"/>
                </a:lnTo>
                <a:cubicBezTo>
                  <a:pt x="12052" y="195389"/>
                  <a:pt x="0" y="173499"/>
                  <a:pt x="0" y="149187"/>
                </a:cubicBezTo>
                <a:cubicBezTo>
                  <a:pt x="0" y="101856"/>
                  <a:pt x="45481" y="63484"/>
                  <a:pt x="101580" y="63484"/>
                </a:cubicBezTo>
                <a:close/>
                <a:moveTo>
                  <a:pt x="177748" y="0"/>
                </a:moveTo>
                <a:cubicBezTo>
                  <a:pt x="233860" y="0"/>
                  <a:pt x="279328" y="38373"/>
                  <a:pt x="279328" y="85703"/>
                </a:cubicBezTo>
                <a:cubicBezTo>
                  <a:pt x="279328" y="110015"/>
                  <a:pt x="267288" y="131905"/>
                  <a:pt x="248007" y="147506"/>
                </a:cubicBezTo>
                <a:lnTo>
                  <a:pt x="260279" y="190451"/>
                </a:lnTo>
                <a:lnTo>
                  <a:pt x="212225" y="171971"/>
                </a:lnTo>
                <a:cubicBezTo>
                  <a:pt x="213376" y="167856"/>
                  <a:pt x="214320" y="163671"/>
                  <a:pt x="214837" y="159368"/>
                </a:cubicBezTo>
                <a:lnTo>
                  <a:pt x="241089" y="169466"/>
                </a:lnTo>
                <a:lnTo>
                  <a:pt x="235799" y="150986"/>
                </a:lnTo>
                <a:cubicBezTo>
                  <a:pt x="234403" y="146107"/>
                  <a:pt x="236071" y="140840"/>
                  <a:pt x="240028" y="137631"/>
                </a:cubicBezTo>
                <a:cubicBezTo>
                  <a:pt x="257189" y="123746"/>
                  <a:pt x="266629" y="105313"/>
                  <a:pt x="266629" y="85703"/>
                </a:cubicBezTo>
                <a:cubicBezTo>
                  <a:pt x="266629" y="45450"/>
                  <a:pt x="226760" y="12697"/>
                  <a:pt x="177748" y="12697"/>
                </a:cubicBezTo>
                <a:cubicBezTo>
                  <a:pt x="144100" y="12697"/>
                  <a:pt x="114770" y="28145"/>
                  <a:pt x="99679" y="50858"/>
                </a:cubicBezTo>
                <a:cubicBezTo>
                  <a:pt x="94480" y="50928"/>
                  <a:pt x="89385" y="51340"/>
                  <a:pt x="84380" y="51986"/>
                </a:cubicBezTo>
                <a:cubicBezTo>
                  <a:pt x="99899" y="21408"/>
                  <a:pt x="135862" y="0"/>
                  <a:pt x="1777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7AC913D-3910-49E5-8CE7-CA4E91F625A1}"/>
              </a:ext>
            </a:extLst>
          </p:cNvPr>
          <p:cNvSpPr/>
          <p:nvPr/>
        </p:nvSpPr>
        <p:spPr>
          <a:xfrm>
            <a:off x="8730462" y="2247689"/>
            <a:ext cx="175864" cy="175864"/>
          </a:xfrm>
          <a:custGeom>
            <a:avLst/>
            <a:gdLst>
              <a:gd name="connsiteX0" fmla="*/ 228545 w 279328"/>
              <a:gd name="connsiteY0" fmla="*/ 0 h 279328"/>
              <a:gd name="connsiteX1" fmla="*/ 279328 w 279328"/>
              <a:gd name="connsiteY1" fmla="*/ 50784 h 279328"/>
              <a:gd name="connsiteX2" fmla="*/ 264443 w 279328"/>
              <a:gd name="connsiteY2" fmla="*/ 86695 h 279328"/>
              <a:gd name="connsiteX3" fmla="*/ 93045 w 279328"/>
              <a:gd name="connsiteY3" fmla="*/ 258107 h 279328"/>
              <a:gd name="connsiteX4" fmla="*/ 0 w 279328"/>
              <a:gd name="connsiteY4" fmla="*/ 279328 h 279328"/>
              <a:gd name="connsiteX5" fmla="*/ 21221 w 279328"/>
              <a:gd name="connsiteY5" fmla="*/ 186283 h 279328"/>
              <a:gd name="connsiteX6" fmla="*/ 192633 w 279328"/>
              <a:gd name="connsiteY6" fmla="*/ 14885 h 279328"/>
              <a:gd name="connsiteX7" fmla="*/ 228545 w 279328"/>
              <a:gd name="connsiteY7" fmla="*/ 0 h 279328"/>
              <a:gd name="connsiteX8" fmla="*/ 228545 w 279328"/>
              <a:gd name="connsiteY8" fmla="*/ 12699 h 279328"/>
              <a:gd name="connsiteX9" fmla="*/ 201608 w 279328"/>
              <a:gd name="connsiteY9" fmla="*/ 23859 h 279328"/>
              <a:gd name="connsiteX10" fmla="*/ 187059 w 279328"/>
              <a:gd name="connsiteY10" fmla="*/ 38408 h 279328"/>
              <a:gd name="connsiteX11" fmla="*/ 240920 w 279328"/>
              <a:gd name="connsiteY11" fmla="*/ 92282 h 279328"/>
              <a:gd name="connsiteX12" fmla="*/ 255469 w 279328"/>
              <a:gd name="connsiteY12" fmla="*/ 77721 h 279328"/>
              <a:gd name="connsiteX13" fmla="*/ 266629 w 279328"/>
              <a:gd name="connsiteY13" fmla="*/ 50784 h 279328"/>
              <a:gd name="connsiteX14" fmla="*/ 228545 w 279328"/>
              <a:gd name="connsiteY14" fmla="*/ 12699 h 279328"/>
              <a:gd name="connsiteX15" fmla="*/ 178072 w 279328"/>
              <a:gd name="connsiteY15" fmla="*/ 47395 h 279328"/>
              <a:gd name="connsiteX16" fmla="*/ 41356 w 279328"/>
              <a:gd name="connsiteY16" fmla="*/ 184098 h 279328"/>
              <a:gd name="connsiteX17" fmla="*/ 88881 w 279328"/>
              <a:gd name="connsiteY17" fmla="*/ 184098 h 279328"/>
              <a:gd name="connsiteX18" fmla="*/ 95230 w 279328"/>
              <a:gd name="connsiteY18" fmla="*/ 190448 h 279328"/>
              <a:gd name="connsiteX19" fmla="*/ 95230 w 279328"/>
              <a:gd name="connsiteY19" fmla="*/ 237972 h 279328"/>
              <a:gd name="connsiteX20" fmla="*/ 231933 w 279328"/>
              <a:gd name="connsiteY20" fmla="*/ 101257 h 279328"/>
              <a:gd name="connsiteX21" fmla="*/ 178072 w 279328"/>
              <a:gd name="connsiteY21" fmla="*/ 47395 h 279328"/>
              <a:gd name="connsiteX22" fmla="*/ 33080 w 279328"/>
              <a:gd name="connsiteY22" fmla="*/ 196797 h 279328"/>
              <a:gd name="connsiteX23" fmla="*/ 22695 w 279328"/>
              <a:gd name="connsiteY23" fmla="*/ 241244 h 279328"/>
              <a:gd name="connsiteX24" fmla="*/ 38084 w 279328"/>
              <a:gd name="connsiteY24" fmla="*/ 241244 h 279328"/>
              <a:gd name="connsiteX25" fmla="*/ 38084 w 279328"/>
              <a:gd name="connsiteY25" fmla="*/ 256633 h 279328"/>
              <a:gd name="connsiteX26" fmla="*/ 82531 w 279328"/>
              <a:gd name="connsiteY26" fmla="*/ 246248 h 279328"/>
              <a:gd name="connsiteX27" fmla="*/ 82531 w 279328"/>
              <a:gd name="connsiteY27" fmla="*/ 196797 h 279328"/>
              <a:gd name="connsiteX28" fmla="*/ 33080 w 279328"/>
              <a:gd name="connsiteY28" fmla="*/ 196797 h 27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9328" h="279328">
                <a:moveTo>
                  <a:pt x="228545" y="0"/>
                </a:moveTo>
                <a:cubicBezTo>
                  <a:pt x="256594" y="0"/>
                  <a:pt x="279328" y="22734"/>
                  <a:pt x="279328" y="50784"/>
                </a:cubicBezTo>
                <a:cubicBezTo>
                  <a:pt x="279328" y="64815"/>
                  <a:pt x="273638" y="77514"/>
                  <a:pt x="264443" y="86695"/>
                </a:cubicBezTo>
                <a:lnTo>
                  <a:pt x="93045" y="258107"/>
                </a:lnTo>
                <a:lnTo>
                  <a:pt x="0" y="279328"/>
                </a:lnTo>
                <a:lnTo>
                  <a:pt x="21221" y="186283"/>
                </a:lnTo>
                <a:lnTo>
                  <a:pt x="192633" y="14885"/>
                </a:lnTo>
                <a:cubicBezTo>
                  <a:pt x="201814" y="5677"/>
                  <a:pt x="214514" y="0"/>
                  <a:pt x="228545" y="0"/>
                </a:cubicBezTo>
                <a:close/>
                <a:moveTo>
                  <a:pt x="228545" y="12699"/>
                </a:moveTo>
                <a:cubicBezTo>
                  <a:pt x="211966" y="12699"/>
                  <a:pt x="201608" y="23859"/>
                  <a:pt x="201608" y="23859"/>
                </a:cubicBezTo>
                <a:lnTo>
                  <a:pt x="187059" y="38408"/>
                </a:lnTo>
                <a:lnTo>
                  <a:pt x="240920" y="92282"/>
                </a:lnTo>
                <a:lnTo>
                  <a:pt x="255469" y="77721"/>
                </a:lnTo>
                <a:cubicBezTo>
                  <a:pt x="262361" y="70828"/>
                  <a:pt x="266629" y="61310"/>
                  <a:pt x="266629" y="50784"/>
                </a:cubicBezTo>
                <a:cubicBezTo>
                  <a:pt x="266629" y="29743"/>
                  <a:pt x="249585" y="12699"/>
                  <a:pt x="228545" y="12699"/>
                </a:cubicBezTo>
                <a:close/>
                <a:moveTo>
                  <a:pt x="178072" y="47395"/>
                </a:moveTo>
                <a:lnTo>
                  <a:pt x="41356" y="184098"/>
                </a:lnTo>
                <a:lnTo>
                  <a:pt x="88881" y="184098"/>
                </a:lnTo>
                <a:cubicBezTo>
                  <a:pt x="92385" y="184098"/>
                  <a:pt x="95230" y="186943"/>
                  <a:pt x="95230" y="190448"/>
                </a:cubicBezTo>
                <a:lnTo>
                  <a:pt x="95230" y="237972"/>
                </a:lnTo>
                <a:cubicBezTo>
                  <a:pt x="95230" y="237972"/>
                  <a:pt x="231933" y="101257"/>
                  <a:pt x="231933" y="101257"/>
                </a:cubicBezTo>
                <a:lnTo>
                  <a:pt x="178072" y="47395"/>
                </a:lnTo>
                <a:close/>
                <a:moveTo>
                  <a:pt x="33080" y="196797"/>
                </a:moveTo>
                <a:lnTo>
                  <a:pt x="22695" y="241244"/>
                </a:lnTo>
                <a:lnTo>
                  <a:pt x="38084" y="241244"/>
                </a:lnTo>
                <a:lnTo>
                  <a:pt x="38084" y="256633"/>
                </a:lnTo>
                <a:lnTo>
                  <a:pt x="82531" y="246248"/>
                </a:lnTo>
                <a:cubicBezTo>
                  <a:pt x="82531" y="246248"/>
                  <a:pt x="82531" y="196797"/>
                  <a:pt x="82531" y="196797"/>
                </a:cubicBezTo>
                <a:lnTo>
                  <a:pt x="33080" y="1967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8EC0DA6-308B-4426-9302-F23483EEFC2D}"/>
              </a:ext>
            </a:extLst>
          </p:cNvPr>
          <p:cNvSpPr/>
          <p:nvPr/>
        </p:nvSpPr>
        <p:spPr>
          <a:xfrm>
            <a:off x="8754445" y="2494619"/>
            <a:ext cx="127900" cy="175846"/>
          </a:xfrm>
          <a:custGeom>
            <a:avLst/>
            <a:gdLst>
              <a:gd name="connsiteX0" fmla="*/ 199640 w 203146"/>
              <a:gd name="connsiteY0" fmla="*/ 631 h 279300"/>
              <a:gd name="connsiteX1" fmla="*/ 202474 w 203146"/>
              <a:gd name="connsiteY1" fmla="*/ 9154 h 279300"/>
              <a:gd name="connsiteX2" fmla="*/ 169535 w 203146"/>
              <a:gd name="connsiteY2" fmla="*/ 41601 h 279300"/>
              <a:gd name="connsiteX3" fmla="*/ 117778 w 203146"/>
              <a:gd name="connsiteY3" fmla="*/ 37398 h 279300"/>
              <a:gd name="connsiteX4" fmla="*/ 88305 w 203146"/>
              <a:gd name="connsiteY4" fmla="*/ 34972 h 279300"/>
              <a:gd name="connsiteX5" fmla="*/ 76950 w 203146"/>
              <a:gd name="connsiteY5" fmla="*/ 51123 h 279300"/>
              <a:gd name="connsiteX6" fmla="*/ 139665 w 203146"/>
              <a:gd name="connsiteY6" fmla="*/ 120583 h 279300"/>
              <a:gd name="connsiteX7" fmla="*/ 139665 w 203146"/>
              <a:gd name="connsiteY7" fmla="*/ 209464 h 279300"/>
              <a:gd name="connsiteX8" fmla="*/ 69837 w 203146"/>
              <a:gd name="connsiteY8" fmla="*/ 279300 h 279300"/>
              <a:gd name="connsiteX9" fmla="*/ 0 w 203146"/>
              <a:gd name="connsiteY9" fmla="*/ 209464 h 279300"/>
              <a:gd name="connsiteX10" fmla="*/ 0 w 203146"/>
              <a:gd name="connsiteY10" fmla="*/ 120583 h 279300"/>
              <a:gd name="connsiteX11" fmla="*/ 64028 w 203146"/>
              <a:gd name="connsiteY11" fmla="*/ 51059 h 279300"/>
              <a:gd name="connsiteX12" fmla="*/ 81636 w 203146"/>
              <a:gd name="connsiteY12" fmla="*/ 24165 h 279300"/>
              <a:gd name="connsiteX13" fmla="*/ 123455 w 203146"/>
              <a:gd name="connsiteY13" fmla="*/ 26033 h 279300"/>
              <a:gd name="connsiteX14" fmla="*/ 191120 w 203146"/>
              <a:gd name="connsiteY14" fmla="*/ 3485 h 279300"/>
              <a:gd name="connsiteX15" fmla="*/ 199640 w 203146"/>
              <a:gd name="connsiteY15" fmla="*/ 631 h 279300"/>
              <a:gd name="connsiteX16" fmla="*/ 63480 w 203146"/>
              <a:gd name="connsiteY16" fmla="*/ 63824 h 279300"/>
              <a:gd name="connsiteX17" fmla="*/ 12696 w 203146"/>
              <a:gd name="connsiteY17" fmla="*/ 120583 h 279300"/>
              <a:gd name="connsiteX18" fmla="*/ 12696 w 203146"/>
              <a:gd name="connsiteY18" fmla="*/ 126940 h 279300"/>
              <a:gd name="connsiteX19" fmla="*/ 63480 w 203146"/>
              <a:gd name="connsiteY19" fmla="*/ 126940 h 279300"/>
              <a:gd name="connsiteX20" fmla="*/ 63480 w 203146"/>
              <a:gd name="connsiteY20" fmla="*/ 63824 h 279300"/>
              <a:gd name="connsiteX21" fmla="*/ 76185 w 203146"/>
              <a:gd name="connsiteY21" fmla="*/ 63824 h 279300"/>
              <a:gd name="connsiteX22" fmla="*/ 76185 w 203146"/>
              <a:gd name="connsiteY22" fmla="*/ 126940 h 279300"/>
              <a:gd name="connsiteX23" fmla="*/ 126969 w 203146"/>
              <a:gd name="connsiteY23" fmla="*/ 126940 h 279300"/>
              <a:gd name="connsiteX24" fmla="*/ 126969 w 203146"/>
              <a:gd name="connsiteY24" fmla="*/ 120583 h 279300"/>
              <a:gd name="connsiteX25" fmla="*/ 76185 w 203146"/>
              <a:gd name="connsiteY25" fmla="*/ 63824 h 279300"/>
              <a:gd name="connsiteX26" fmla="*/ 12696 w 203146"/>
              <a:gd name="connsiteY26" fmla="*/ 139628 h 279300"/>
              <a:gd name="connsiteX27" fmla="*/ 12696 w 203146"/>
              <a:gd name="connsiteY27" fmla="*/ 209464 h 279300"/>
              <a:gd name="connsiteX28" fmla="*/ 69837 w 203146"/>
              <a:gd name="connsiteY28" fmla="*/ 266599 h 279300"/>
              <a:gd name="connsiteX29" fmla="*/ 126969 w 203146"/>
              <a:gd name="connsiteY29" fmla="*/ 209464 h 279300"/>
              <a:gd name="connsiteX30" fmla="*/ 126969 w 203146"/>
              <a:gd name="connsiteY30" fmla="*/ 139628 h 279300"/>
              <a:gd name="connsiteX31" fmla="*/ 12696 w 203146"/>
              <a:gd name="connsiteY31" fmla="*/ 139628 h 27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03146" h="279300">
                <a:moveTo>
                  <a:pt x="199640" y="631"/>
                </a:moveTo>
                <a:cubicBezTo>
                  <a:pt x="202777" y="2214"/>
                  <a:pt x="204042" y="6015"/>
                  <a:pt x="202474" y="9154"/>
                </a:cubicBezTo>
                <a:cubicBezTo>
                  <a:pt x="195068" y="23970"/>
                  <a:pt x="184451" y="35802"/>
                  <a:pt x="169535" y="41601"/>
                </a:cubicBezTo>
                <a:cubicBezTo>
                  <a:pt x="157349" y="46349"/>
                  <a:pt x="141904" y="49450"/>
                  <a:pt x="117778" y="37398"/>
                </a:cubicBezTo>
                <a:cubicBezTo>
                  <a:pt x="103400" y="30210"/>
                  <a:pt x="97374" y="29367"/>
                  <a:pt x="88305" y="34972"/>
                </a:cubicBezTo>
                <a:cubicBezTo>
                  <a:pt x="82089" y="38812"/>
                  <a:pt x="78415" y="45143"/>
                  <a:pt x="76950" y="51123"/>
                </a:cubicBezTo>
                <a:cubicBezTo>
                  <a:pt x="112176" y="54691"/>
                  <a:pt x="139665" y="84426"/>
                  <a:pt x="139665" y="120583"/>
                </a:cubicBezTo>
                <a:lnTo>
                  <a:pt x="139665" y="209464"/>
                </a:lnTo>
                <a:cubicBezTo>
                  <a:pt x="139665" y="248034"/>
                  <a:pt x="108398" y="279300"/>
                  <a:pt x="69837" y="279300"/>
                </a:cubicBezTo>
                <a:cubicBezTo>
                  <a:pt x="31268" y="279300"/>
                  <a:pt x="0" y="248034"/>
                  <a:pt x="0" y="209464"/>
                </a:cubicBezTo>
                <a:lnTo>
                  <a:pt x="0" y="120583"/>
                </a:lnTo>
                <a:cubicBezTo>
                  <a:pt x="0" y="83985"/>
                  <a:pt x="28188" y="54004"/>
                  <a:pt x="64028" y="51059"/>
                </a:cubicBezTo>
                <a:cubicBezTo>
                  <a:pt x="65832" y="40083"/>
                  <a:pt x="72312" y="29938"/>
                  <a:pt x="81636" y="24165"/>
                </a:cubicBezTo>
                <a:cubicBezTo>
                  <a:pt x="90714" y="18573"/>
                  <a:pt x="103844" y="14966"/>
                  <a:pt x="123455" y="26033"/>
                </a:cubicBezTo>
                <a:cubicBezTo>
                  <a:pt x="157906" y="45467"/>
                  <a:pt x="176865" y="25228"/>
                  <a:pt x="191120" y="3485"/>
                </a:cubicBezTo>
                <a:cubicBezTo>
                  <a:pt x="193047" y="540"/>
                  <a:pt x="196495" y="-926"/>
                  <a:pt x="199640" y="631"/>
                </a:cubicBezTo>
                <a:close/>
                <a:moveTo>
                  <a:pt x="63480" y="63824"/>
                </a:moveTo>
                <a:cubicBezTo>
                  <a:pt x="34914" y="66990"/>
                  <a:pt x="12696" y="91185"/>
                  <a:pt x="12696" y="120583"/>
                </a:cubicBezTo>
                <a:lnTo>
                  <a:pt x="12696" y="126940"/>
                </a:lnTo>
                <a:lnTo>
                  <a:pt x="63480" y="126940"/>
                </a:lnTo>
                <a:lnTo>
                  <a:pt x="63480" y="63824"/>
                </a:lnTo>
                <a:close/>
                <a:moveTo>
                  <a:pt x="76185" y="63824"/>
                </a:moveTo>
                <a:lnTo>
                  <a:pt x="76185" y="126940"/>
                </a:lnTo>
                <a:lnTo>
                  <a:pt x="126969" y="126940"/>
                </a:lnTo>
                <a:lnTo>
                  <a:pt x="126969" y="120583"/>
                </a:lnTo>
                <a:cubicBezTo>
                  <a:pt x="126969" y="91185"/>
                  <a:pt x="104751" y="66990"/>
                  <a:pt x="76185" y="63824"/>
                </a:cubicBezTo>
                <a:close/>
                <a:moveTo>
                  <a:pt x="12696" y="139628"/>
                </a:moveTo>
                <a:lnTo>
                  <a:pt x="12696" y="209464"/>
                </a:lnTo>
                <a:cubicBezTo>
                  <a:pt x="12696" y="241029"/>
                  <a:pt x="38277" y="266599"/>
                  <a:pt x="69837" y="266599"/>
                </a:cubicBezTo>
                <a:cubicBezTo>
                  <a:pt x="101388" y="266599"/>
                  <a:pt x="126969" y="241029"/>
                  <a:pt x="126969" y="209464"/>
                </a:cubicBezTo>
                <a:cubicBezTo>
                  <a:pt x="126969" y="209464"/>
                  <a:pt x="126969" y="139628"/>
                  <a:pt x="126969" y="139628"/>
                </a:cubicBezTo>
                <a:lnTo>
                  <a:pt x="12696" y="1396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14782E3-156B-4AC4-BF3C-4815461616AF}"/>
              </a:ext>
            </a:extLst>
          </p:cNvPr>
          <p:cNvSpPr txBox="1"/>
          <p:nvPr/>
        </p:nvSpPr>
        <p:spPr>
          <a:xfrm>
            <a:off x="4355976" y="6858000"/>
            <a:ext cx="47880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>
                <a:hlinkClick r:id="rId4" tooltip="http://www.sandravillapalos.com/tag/autoexigencia/"/>
              </a:rPr>
              <a:t>Esta foto</a:t>
            </a:r>
            <a:r>
              <a:rPr lang="es-ES" sz="900"/>
              <a:t> de Autor desconocido está bajo licencia </a:t>
            </a:r>
            <a:r>
              <a:rPr lang="es-ES" sz="900">
                <a:hlinkClick r:id="rId5" tooltip="https://creativecommons.org/licenses/by-sa/3.0/"/>
              </a:rPr>
              <a:t>CC BY-SA</a:t>
            </a:r>
            <a:endParaRPr lang="es-ES" sz="900"/>
          </a:p>
        </p:txBody>
      </p:sp>
      <p:sp>
        <p:nvSpPr>
          <p:cNvPr id="29" name="Title 2">
            <a:extLst>
              <a:ext uri="{FF2B5EF4-FFF2-40B4-BE49-F238E27FC236}">
                <a16:creationId xmlns:a16="http://schemas.microsoft.com/office/drawing/2014/main" id="{6A1DA9C7-83AC-4FEB-AD28-18C6AA4C99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3596" y="2670465"/>
            <a:ext cx="3564397" cy="964989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10000"/>
                  </a:schemeClr>
                </a:solidFill>
              </a:rPr>
              <a:t>HOW?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57D22C2-125F-463E-84A2-58D43BFD32AE}"/>
              </a:ext>
            </a:extLst>
          </p:cNvPr>
          <p:cNvSpPr txBox="1"/>
          <p:nvPr/>
        </p:nvSpPr>
        <p:spPr>
          <a:xfrm>
            <a:off x="2267744" y="4226849"/>
            <a:ext cx="81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hlinkClick r:id="rId6"/>
              </a:rPr>
              <a:t>Video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7737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39A9F7D-5A43-47A3-BC26-B341239EC9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3823" y="6356351"/>
            <a:ext cx="991793" cy="365125"/>
          </a:xfrm>
        </p:spPr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955F66E-6290-4257-857D-9F28645A6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77634" y="6356351"/>
            <a:ext cx="291884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BA3CF09-9C16-461E-AB40-EB9AC27F6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456C22B4-381E-481C-AFD8-67FB4DE2EDCA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BFE23DF-C8AB-4CE9-9ECD-194AFE3B40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69" y="1814910"/>
            <a:ext cx="2651765" cy="5340107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8F6D703A-F32A-4840-99EF-7013232242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306" y="1755264"/>
            <a:ext cx="2651765" cy="5340107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A9A8698B-6478-4A5A-82A2-F92F6C7362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293" y="1755263"/>
            <a:ext cx="2651765" cy="5340107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320D7697-2011-4741-8E77-B9A3E510EB9D}"/>
              </a:ext>
            </a:extLst>
          </p:cNvPr>
          <p:cNvSpPr txBox="1"/>
          <p:nvPr/>
        </p:nvSpPr>
        <p:spPr>
          <a:xfrm>
            <a:off x="3995936" y="675391"/>
            <a:ext cx="3142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>
                <a:solidFill>
                  <a:schemeClr val="tx1">
                    <a:lumMod val="25000"/>
                  </a:schemeClr>
                </a:solidFill>
              </a:rPr>
              <a:t>HOW IT WORKS</a:t>
            </a:r>
          </a:p>
        </p:txBody>
      </p:sp>
    </p:spTree>
    <p:extLst>
      <p:ext uri="{BB962C8B-B14F-4D97-AF65-F5344CB8AC3E}">
        <p14:creationId xmlns:p14="http://schemas.microsoft.com/office/powerpoint/2010/main" val="2872099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39A9F7D-5A43-47A3-BC26-B341239EC9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3823" y="6356351"/>
            <a:ext cx="991793" cy="365125"/>
          </a:xfrm>
        </p:spPr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955F66E-6290-4257-857D-9F28645A6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77634" y="6356351"/>
            <a:ext cx="291884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BA3CF09-9C16-461E-AB40-EB9AC27F6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456C22B4-381E-481C-AFD8-67FB4DE2EDC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20D7697-2011-4741-8E77-B9A3E510EB9D}"/>
              </a:ext>
            </a:extLst>
          </p:cNvPr>
          <p:cNvSpPr txBox="1"/>
          <p:nvPr/>
        </p:nvSpPr>
        <p:spPr>
          <a:xfrm>
            <a:off x="3995936" y="675391"/>
            <a:ext cx="3142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>
                <a:solidFill>
                  <a:schemeClr val="tx1">
                    <a:lumMod val="25000"/>
                  </a:schemeClr>
                </a:solidFill>
              </a:rPr>
              <a:t>HOW IT WORKS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E13E2D9-59D5-430F-ADFC-78F46AA19D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709" y="1844823"/>
            <a:ext cx="2651765" cy="534010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B8EF2F5-C623-475A-AB60-0F1B75055D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528" y="1850681"/>
            <a:ext cx="2651765" cy="534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993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3CE9D0F3-9133-42C7-9A2F-EE6DD2CB4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66"/>
            <a:fld id="{D325CB3F-26C9-44D7-A7CB-40F86C5CE4B1}" type="slidenum">
              <a:rPr lang="en-US">
                <a:solidFill>
                  <a:srgbClr val="25252B">
                    <a:lumMod val="75000"/>
                    <a:lumOff val="25000"/>
                  </a:srgbClr>
                </a:solidFill>
                <a:latin typeface="Calibri" panose="020F0502020204030204"/>
              </a:rPr>
              <a:pPr defTabSz="685766"/>
              <a:t>9</a:t>
            </a:fld>
            <a:endParaRPr lang="en-US">
              <a:solidFill>
                <a:srgbClr val="25252B">
                  <a:lumMod val="75000"/>
                  <a:lumOff val="25000"/>
                </a:srgbClr>
              </a:solidFill>
              <a:latin typeface="Calibri" panose="020F050202020403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2687" y="3789040"/>
            <a:ext cx="3298626" cy="1224136"/>
          </a:xfrm>
        </p:spPr>
        <p:txBody>
          <a:bodyPr>
            <a:normAutofit fontScale="90000"/>
          </a:bodyPr>
          <a:lstStyle/>
          <a:p>
            <a:r>
              <a:rPr lang="en-US" sz="5300" dirty="0"/>
              <a:t>THANK YOU FOR LISTENING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792696"/>
      </p:ext>
    </p:extLst>
  </p:cSld>
  <p:clrMapOvr>
    <a:masterClrMapping/>
  </p:clrMapOvr>
</p:sld>
</file>

<file path=ppt/theme/theme1.xml><?xml version="1.0" encoding="utf-8"?>
<a:theme xmlns:a="http://schemas.openxmlformats.org/drawingml/2006/main" name="Showeet theme">
  <a:themeElements>
    <a:clrScheme name="SHO-DARK PRO">
      <a:dk1>
        <a:srgbClr val="25252B"/>
      </a:dk1>
      <a:lt1>
        <a:sysClr val="window" lastClr="FFFFFF"/>
      </a:lt1>
      <a:dk2>
        <a:srgbClr val="404152"/>
      </a:dk2>
      <a:lt2>
        <a:srgbClr val="E7E6E6"/>
      </a:lt2>
      <a:accent1>
        <a:srgbClr val="08CF96"/>
      </a:accent1>
      <a:accent2>
        <a:srgbClr val="FDEF54"/>
      </a:accent2>
      <a:accent3>
        <a:srgbClr val="3598FE"/>
      </a:accent3>
      <a:accent4>
        <a:srgbClr val="EF3C77"/>
      </a:accent4>
      <a:accent5>
        <a:srgbClr val="FF9933"/>
      </a:accent5>
      <a:accent6>
        <a:srgbClr val="08CF96"/>
      </a:accent6>
      <a:hlink>
        <a:srgbClr val="08CF96"/>
      </a:hlink>
      <a:folHlink>
        <a:srgbClr val="08CF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lank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HOWEET-DARK PRO">
  <a:themeElements>
    <a:clrScheme name="Personalizado 2">
      <a:dk1>
        <a:srgbClr val="F2F2F2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189</Words>
  <Application>Microsoft Office PowerPoint</Application>
  <PresentationFormat>Presentación en pantalla (4:3)</PresentationFormat>
  <Paragraphs>44</Paragraphs>
  <Slides>9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Open Sans</vt:lpstr>
      <vt:lpstr>Showeet theme</vt:lpstr>
      <vt:lpstr>1_Blank</vt:lpstr>
      <vt:lpstr>SHOWEET-DARK PRO</vt:lpstr>
      <vt:lpstr>ECO-FRIEND AR APP</vt:lpstr>
      <vt:lpstr>WHAT IS IT?</vt:lpstr>
      <vt:lpstr>AR APP to demonstrate the importance of recycling</vt:lpstr>
      <vt:lpstr>WHY?</vt:lpstr>
      <vt:lpstr>To reduce  waste!</vt:lpstr>
      <vt:lpstr>HOW?</vt:lpstr>
      <vt:lpstr>Presentación de PowerPoint</vt:lpstr>
      <vt:lpstr>Presentación de PowerPoint</vt:lpstr>
      <vt:lpstr>THANK YOU FOR LISTENING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ECO-FRIEND AR APP</dc:title>
  <dc:creator>Alba Vila Suárez</dc:creator>
  <cp:lastModifiedBy>Alba Vila Suárez</cp:lastModifiedBy>
  <cp:revision>2</cp:revision>
  <dcterms:created xsi:type="dcterms:W3CDTF">2019-04-05T12:35:34Z</dcterms:created>
  <dcterms:modified xsi:type="dcterms:W3CDTF">2019-04-05T12:57:22Z</dcterms:modified>
</cp:coreProperties>
</file>