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6" r:id="rId2"/>
  </p:sldIdLst>
  <p:sldSz cx="6858000" cy="9144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3142"/>
  </p:normalViewPr>
  <p:slideViewPr>
    <p:cSldViewPr>
      <p:cViewPr varScale="1">
        <p:scale>
          <a:sx n="89" d="100"/>
          <a:sy n="89" d="100"/>
        </p:scale>
        <p:origin x="3480" y="1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4EA44-CD93-49B7-97F1-D59FFF818C9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5B7DC-B676-4FE1-B2E3-F65DF436E3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03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,0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5B7DC-B676-4FE1-B2E3-F65DF436E3C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43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93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93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704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17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63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65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993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54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86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59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C5D6A-C5CB-4ADA-A508-EB0CEA8DAF0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C252D-8D53-489C-8130-4DB3275E12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70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0C0A1DA7-9396-CF44-9894-F2671D343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2"/>
          <a:stretch/>
        </p:blipFill>
        <p:spPr>
          <a:xfrm>
            <a:off x="3561280" y="107504"/>
            <a:ext cx="2820048" cy="8877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F36E43-55A3-7C40-A04F-2C247565F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2" r="9788" b="8632"/>
          <a:stretch/>
        </p:blipFill>
        <p:spPr>
          <a:xfrm>
            <a:off x="2715049" y="7346287"/>
            <a:ext cx="3574943" cy="155171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2FEB0DF-C6B1-8C41-9E9B-2F8BD7C89834}"/>
              </a:ext>
            </a:extLst>
          </p:cNvPr>
          <p:cNvSpPr/>
          <p:nvPr/>
        </p:nvSpPr>
        <p:spPr>
          <a:xfrm>
            <a:off x="2616201" y="4252237"/>
            <a:ext cx="3673792" cy="29676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/>
          <p:cNvCxnSpPr>
            <a:cxnSpLocks/>
          </p:cNvCxnSpPr>
          <p:nvPr/>
        </p:nvCxnSpPr>
        <p:spPr>
          <a:xfrm>
            <a:off x="466452" y="4211960"/>
            <a:ext cx="0" cy="25135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828281" y="82816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Page 7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728908" y="4252237"/>
            <a:ext cx="3900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Impact" panose="020B080603090205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Encore une vague </a:t>
            </a:r>
            <a:r>
              <a:rPr lang="fr-FR" sz="1600" dirty="0" err="1">
                <a:latin typeface="Impact" panose="020B080603090205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submersive</a:t>
            </a:r>
            <a:r>
              <a:rPr lang="fr-FR" sz="1600" dirty="0">
                <a:latin typeface="Impact" panose="020B080603090205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à Bastia !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30457" y="4275760"/>
            <a:ext cx="164641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BUNIFAZIU </a:t>
            </a:r>
          </a:p>
          <a:p>
            <a:r>
              <a:rPr lang="fr-FR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Deux drones amoureux revendiquent leurs droits      </a:t>
            </a:r>
            <a:br>
              <a:rPr lang="fr-FR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endParaRPr lang="fr-FR" sz="16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AIACCIU</a:t>
            </a:r>
          </a:p>
          <a:p>
            <a:r>
              <a:rPr lang="fr-FR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Une entreprise pour réformer les déchets  </a:t>
            </a:r>
          </a:p>
          <a:p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E-FOOTBALL</a:t>
            </a:r>
          </a:p>
          <a:p>
            <a:r>
              <a:rPr lang="fr-FR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L’ACA encore champion d’Europe</a:t>
            </a:r>
          </a:p>
          <a:p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endParaRPr lang="fr-FR" sz="16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9538" y="2563200"/>
            <a:ext cx="4933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Impact" panose="020B080603090205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Après le hacking : un code de bonne conduite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440077" y="107504"/>
            <a:ext cx="1966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ISULA ROSSA</a:t>
            </a:r>
          </a:p>
          <a:p>
            <a:r>
              <a:rPr lang="fr-FR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Un SDF moteur de la réforme du système de santé</a:t>
            </a:r>
            <a:endParaRPr lang="fr-FR" sz="1400" dirty="0"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25123" y="3635896"/>
            <a:ext cx="490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Le président Gilles </a:t>
            </a:r>
            <a:r>
              <a:rPr lang="fr-FR" sz="14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Simeoni</a:t>
            </a:r>
            <a:r>
              <a:rPr lang="fr-FR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l’affirme : « la protection de la vie privée des Corses est ma priorité ! »</a:t>
            </a:r>
            <a:endParaRPr lang="fr-FR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760739" y="700443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Impact" panose="020B0806030902050204" pitchFamily="34" charset="0"/>
              </a:rPr>
              <a:t>DER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8D6135F-FE39-954B-84EB-E67F92D6C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2" y="1151704"/>
            <a:ext cx="5880471" cy="13671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9BBB60F-1C5F-D34D-9E71-53C2678BA364}"/>
              </a:ext>
            </a:extLst>
          </p:cNvPr>
          <p:cNvSpPr/>
          <p:nvPr/>
        </p:nvSpPr>
        <p:spPr>
          <a:xfrm>
            <a:off x="788588" y="2158038"/>
            <a:ext cx="5083595" cy="24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DUMANE IN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CORSICA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7E86EB-0106-834E-B3C7-B47DB085BAC8}"/>
              </a:ext>
            </a:extLst>
          </p:cNvPr>
          <p:cNvSpPr/>
          <p:nvPr/>
        </p:nvSpPr>
        <p:spPr>
          <a:xfrm>
            <a:off x="788588" y="1189459"/>
            <a:ext cx="46601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SABATTU U 6 DI NUVEMBRE DI U 2029 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6797A27-E54F-3049-A228-744378AF6342}"/>
              </a:ext>
            </a:extLst>
          </p:cNvPr>
          <p:cNvCxnSpPr>
            <a:cxnSpLocks/>
          </p:cNvCxnSpPr>
          <p:nvPr/>
        </p:nvCxnSpPr>
        <p:spPr>
          <a:xfrm>
            <a:off x="476672" y="140210"/>
            <a:ext cx="7365" cy="8994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C3DB3727-B090-D444-9433-29A993A33552}"/>
              </a:ext>
            </a:extLst>
          </p:cNvPr>
          <p:cNvSpPr txBox="1"/>
          <p:nvPr/>
        </p:nvSpPr>
        <p:spPr>
          <a:xfrm>
            <a:off x="2791159" y="6758213"/>
            <a:ext cx="3081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La Balagne solidaire se mobilise pour replanter le littoral 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E561444D-7F6B-3C43-A333-3B4E3CFC5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" y="5206915"/>
            <a:ext cx="379399" cy="379398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7BDD780-8D81-A04A-88B2-311D0BDA84C3}"/>
              </a:ext>
            </a:extLst>
          </p:cNvPr>
          <p:cNvSpPr/>
          <p:nvPr/>
        </p:nvSpPr>
        <p:spPr>
          <a:xfrm>
            <a:off x="2060848" y="5508684"/>
            <a:ext cx="5180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Page 8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862FEC9-72DC-F045-ACB6-551CEF166E16}"/>
              </a:ext>
            </a:extLst>
          </p:cNvPr>
          <p:cNvSpPr/>
          <p:nvPr/>
        </p:nvSpPr>
        <p:spPr>
          <a:xfrm>
            <a:off x="1988840" y="6660812"/>
            <a:ext cx="57579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Page 11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B168DD-7A93-9A47-991B-B5C652E0E1DC}"/>
              </a:ext>
            </a:extLst>
          </p:cNvPr>
          <p:cNvSpPr/>
          <p:nvPr/>
        </p:nvSpPr>
        <p:spPr>
          <a:xfrm>
            <a:off x="1916832" y="7884368"/>
            <a:ext cx="57579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Page 14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AD9C040-387E-7C49-AA5D-33AEDD29F6E3}"/>
              </a:ext>
            </a:extLst>
          </p:cNvPr>
          <p:cNvSpPr/>
          <p:nvPr/>
        </p:nvSpPr>
        <p:spPr>
          <a:xfrm>
            <a:off x="2680363" y="7607903"/>
            <a:ext cx="2967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L’incontournable</a:t>
            </a:r>
          </a:p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des balades dominicales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AA660F2-8BCB-9F43-8780-3E05E57207DF}"/>
              </a:ext>
            </a:extLst>
          </p:cNvPr>
          <p:cNvSpPr/>
          <p:nvPr/>
        </p:nvSpPr>
        <p:spPr>
          <a:xfrm>
            <a:off x="2679523" y="7354825"/>
            <a:ext cx="1420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VIGGIANELLO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41533F-6960-194C-BF5E-9DBA93E20D28}"/>
              </a:ext>
            </a:extLst>
          </p:cNvPr>
          <p:cNvSpPr/>
          <p:nvPr/>
        </p:nvSpPr>
        <p:spPr>
          <a:xfrm>
            <a:off x="2673050" y="8216693"/>
            <a:ext cx="11769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Nos images page 14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0E9CC33-26A8-DD41-8D1C-230586E741B3}"/>
              </a:ext>
            </a:extLst>
          </p:cNvPr>
          <p:cNvCxnSpPr>
            <a:cxnSpLocks/>
          </p:cNvCxnSpPr>
          <p:nvPr/>
        </p:nvCxnSpPr>
        <p:spPr>
          <a:xfrm>
            <a:off x="472976" y="6917037"/>
            <a:ext cx="0" cy="96733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5973D31-24C5-CC42-A1F2-4491F63933FE}"/>
              </a:ext>
            </a:extLst>
          </p:cNvPr>
          <p:cNvCxnSpPr>
            <a:cxnSpLocks/>
          </p:cNvCxnSpPr>
          <p:nvPr/>
        </p:nvCxnSpPr>
        <p:spPr>
          <a:xfrm>
            <a:off x="2737490" y="6783174"/>
            <a:ext cx="0" cy="37061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1640E479-53F2-D24A-A69A-5004C0DD89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272" y="2681858"/>
            <a:ext cx="964721" cy="14470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2B3D2F-0B0A-A349-B6C3-1CDA2BA38F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51" y="4662967"/>
            <a:ext cx="3654643" cy="20686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3CC6E7-7A3E-9E4E-B04B-A507C9C9AA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0" y="140210"/>
            <a:ext cx="880288" cy="8853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052E15C-B099-CF42-952B-659190C08874}"/>
              </a:ext>
            </a:extLst>
          </p:cNvPr>
          <p:cNvSpPr/>
          <p:nvPr/>
        </p:nvSpPr>
        <p:spPr>
          <a:xfrm>
            <a:off x="3539998" y="245996"/>
            <a:ext cx="2841329" cy="52322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Burger King  recrute </a:t>
            </a:r>
          </a:p>
          <a:p>
            <a:pPr algn="ctr"/>
            <a:r>
              <a:rPr lang="fr-FR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Nouveau magasin à Cozzano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9E550A-44F1-6641-9549-281294640AF4}"/>
              </a:ext>
            </a:extLst>
          </p:cNvPr>
          <p:cNvSpPr/>
          <p:nvPr/>
        </p:nvSpPr>
        <p:spPr>
          <a:xfrm>
            <a:off x="1268760" y="8172400"/>
            <a:ext cx="1000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Soldes : </a:t>
            </a:r>
            <a:r>
              <a:rPr lang="fr-FR" sz="12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l’Iphone</a:t>
            </a:r>
            <a:r>
              <a:rPr lang="fr-FR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21 à 2600 € !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33051EC-C785-D64A-A08F-D6B22BD1A6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72" y="7992295"/>
            <a:ext cx="892485" cy="89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600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</TotalTime>
  <Words>98</Words>
  <Application>Microsoft Macintosh PowerPoint</Application>
  <PresentationFormat>Affichage à l'écran (4:3)</PresentationFormat>
  <Paragraphs>30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Cambria Math</vt:lpstr>
      <vt:lpstr>Impact</vt:lpstr>
      <vt:lpstr>Thème Office</vt:lpstr>
      <vt:lpstr>Présentation PowerPoint</vt:lpstr>
    </vt:vector>
  </TitlesOfParts>
  <Company>CNAM Pays de la Loire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Eleve123.Poste09</dc:creator>
  <cp:lastModifiedBy>Utilisateur Microsoft Office</cp:lastModifiedBy>
  <cp:revision>36</cp:revision>
  <dcterms:created xsi:type="dcterms:W3CDTF">2018-11-22T14:44:26Z</dcterms:created>
  <dcterms:modified xsi:type="dcterms:W3CDTF">2019-11-05T07:53:09Z</dcterms:modified>
</cp:coreProperties>
</file>