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53" r:id="rId1"/>
  </p:sldMasterIdLst>
  <p:notesMasterIdLst>
    <p:notesMasterId r:id="rId29"/>
  </p:notesMasterIdLst>
  <p:sldIdLst>
    <p:sldId id="256" r:id="rId2"/>
    <p:sldId id="257" r:id="rId3"/>
    <p:sldId id="271" r:id="rId4"/>
    <p:sldId id="272" r:id="rId5"/>
    <p:sldId id="273" r:id="rId6"/>
    <p:sldId id="274" r:id="rId7"/>
    <p:sldId id="275" r:id="rId8"/>
    <p:sldId id="277" r:id="rId9"/>
    <p:sldId id="276" r:id="rId10"/>
    <p:sldId id="270" r:id="rId11"/>
    <p:sldId id="278" r:id="rId12"/>
    <p:sldId id="279" r:id="rId13"/>
    <p:sldId id="283" r:id="rId14"/>
    <p:sldId id="281" r:id="rId15"/>
    <p:sldId id="285" r:id="rId16"/>
    <p:sldId id="280" r:id="rId17"/>
    <p:sldId id="288" r:id="rId18"/>
    <p:sldId id="284" r:id="rId19"/>
    <p:sldId id="258" r:id="rId20"/>
    <p:sldId id="286" r:id="rId21"/>
    <p:sldId id="259" r:id="rId22"/>
    <p:sldId id="282" r:id="rId23"/>
    <p:sldId id="287" r:id="rId24"/>
    <p:sldId id="289" r:id="rId25"/>
    <p:sldId id="260" r:id="rId26"/>
    <p:sldId id="290" r:id="rId27"/>
    <p:sldId id="291" r:id="rId28"/>
  </p:sldIdLst>
  <p:sldSz cx="9144000" cy="5143500" type="screen16x9"/>
  <p:notesSz cx="6858000" cy="9144000"/>
  <p:embeddedFontLst>
    <p:embeddedFont>
      <p:font typeface="Lato" panose="020F0502020204030203" pitchFamily="34" charset="77"/>
      <p:regular r:id="rId30"/>
      <p:bold r:id="rId31"/>
      <p:italic r:id="rId32"/>
      <p:boldItalic r:id="rId33"/>
    </p:embeddedFont>
    <p:embeddedFont>
      <p:font typeface="Lato Hairline" panose="020F0502020204030203" pitchFamily="34" charset="77"/>
      <p:regular r:id="rId34"/>
      <p:bold r:id="rId35"/>
      <p:italic r:id="rId36"/>
      <p:boldItalic r:id="rId37"/>
    </p:embeddedFont>
    <p:embeddedFont>
      <p:font typeface="Lato Light" panose="020F0502020204030203" pitchFamily="34" charset="77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/>
    <p:restoredTop sz="93112"/>
  </p:normalViewPr>
  <p:slideViewPr>
    <p:cSldViewPr snapToGrid="0">
      <p:cViewPr varScale="1">
        <p:scale>
          <a:sx n="80" d="100"/>
          <a:sy n="80" d="100"/>
        </p:scale>
        <p:origin x="40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710B47-D764-434B-BA3C-DCF9CF19DC82}" type="doc">
      <dgm:prSet loTypeId="urn:microsoft.com/office/officeart/2005/8/layout/balance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D2DCE2C-C57A-4047-9C35-996CB6497D71}">
      <dgm:prSet phldrT="[Texte]"/>
      <dgm:spPr/>
      <dgm:t>
        <a:bodyPr/>
        <a:lstStyle/>
        <a:p>
          <a:r>
            <a:rPr lang="fr-FR" dirty="0" err="1"/>
            <a:t>Academics</a:t>
          </a:r>
          <a:r>
            <a:rPr lang="fr-FR" dirty="0"/>
            <a:t> </a:t>
          </a:r>
        </a:p>
        <a:p>
          <a:r>
            <a:rPr lang="fr-FR" b="1" dirty="0"/>
            <a:t>Education</a:t>
          </a:r>
        </a:p>
      </dgm:t>
    </dgm:pt>
    <dgm:pt modelId="{43F0F5A7-8008-E34A-AE70-ED3BAC939846}" type="parTrans" cxnId="{E2E7C0C1-249E-8E4B-8B6A-C4EB34F3343B}">
      <dgm:prSet/>
      <dgm:spPr/>
      <dgm:t>
        <a:bodyPr/>
        <a:lstStyle/>
        <a:p>
          <a:endParaRPr lang="fr-FR"/>
        </a:p>
      </dgm:t>
    </dgm:pt>
    <dgm:pt modelId="{0DC70766-E044-6F4D-98C7-6B362975E799}" type="sibTrans" cxnId="{E2E7C0C1-249E-8E4B-8B6A-C4EB34F3343B}">
      <dgm:prSet/>
      <dgm:spPr/>
      <dgm:t>
        <a:bodyPr/>
        <a:lstStyle/>
        <a:p>
          <a:endParaRPr lang="fr-FR"/>
        </a:p>
      </dgm:t>
    </dgm:pt>
    <dgm:pt modelId="{A25944E7-FF52-E840-86BA-8B3ED093C709}">
      <dgm:prSet phldrT="[Texte]"/>
      <dgm:spPr/>
      <dgm:t>
        <a:bodyPr/>
        <a:lstStyle/>
        <a:p>
          <a:r>
            <a:rPr lang="fr-FR" dirty="0" err="1"/>
            <a:t>Pedagogy</a:t>
          </a:r>
          <a:endParaRPr lang="fr-FR" dirty="0"/>
        </a:p>
      </dgm:t>
    </dgm:pt>
    <dgm:pt modelId="{4B8B74EC-6145-D64E-BBC9-3E2D30608885}" type="parTrans" cxnId="{289FEF0A-75B6-4F4B-83B4-B51EB6220E79}">
      <dgm:prSet/>
      <dgm:spPr/>
      <dgm:t>
        <a:bodyPr/>
        <a:lstStyle/>
        <a:p>
          <a:endParaRPr lang="fr-FR"/>
        </a:p>
      </dgm:t>
    </dgm:pt>
    <dgm:pt modelId="{DBBCF7CA-3B6C-9745-B521-966AA884AA77}" type="sibTrans" cxnId="{289FEF0A-75B6-4F4B-83B4-B51EB6220E79}">
      <dgm:prSet/>
      <dgm:spPr/>
      <dgm:t>
        <a:bodyPr/>
        <a:lstStyle/>
        <a:p>
          <a:endParaRPr lang="fr-FR"/>
        </a:p>
      </dgm:t>
    </dgm:pt>
    <dgm:pt modelId="{94A0FCA1-CFA5-F64E-90A9-398A11FF9343}">
      <dgm:prSet phldrT="[Texte]"/>
      <dgm:spPr/>
      <dgm:t>
        <a:bodyPr/>
        <a:lstStyle/>
        <a:p>
          <a:r>
            <a:rPr lang="fr-FR" dirty="0"/>
            <a:t>Model</a:t>
          </a:r>
        </a:p>
      </dgm:t>
    </dgm:pt>
    <dgm:pt modelId="{18EFFD0F-F898-E148-8B40-3CEFCC544016}" type="parTrans" cxnId="{EB30099C-5167-A848-8CDF-FD39B96B9B84}">
      <dgm:prSet/>
      <dgm:spPr/>
      <dgm:t>
        <a:bodyPr/>
        <a:lstStyle/>
        <a:p>
          <a:endParaRPr lang="fr-FR"/>
        </a:p>
      </dgm:t>
    </dgm:pt>
    <dgm:pt modelId="{9BEB7C3B-5225-EE41-822A-4D10581E2684}" type="sibTrans" cxnId="{EB30099C-5167-A848-8CDF-FD39B96B9B84}">
      <dgm:prSet/>
      <dgm:spPr/>
      <dgm:t>
        <a:bodyPr/>
        <a:lstStyle/>
        <a:p>
          <a:endParaRPr lang="fr-FR"/>
        </a:p>
      </dgm:t>
    </dgm:pt>
    <dgm:pt modelId="{19CB65F6-504A-2844-A83B-2B7182383CFB}">
      <dgm:prSet phldrT="[Texte]"/>
      <dgm:spPr/>
      <dgm:t>
        <a:bodyPr/>
        <a:lstStyle/>
        <a:p>
          <a:r>
            <a:rPr lang="fr-FR" dirty="0" err="1"/>
            <a:t>Youth</a:t>
          </a:r>
          <a:endParaRPr lang="fr-FR" dirty="0"/>
        </a:p>
        <a:p>
          <a:r>
            <a:rPr lang="fr-FR" b="1" dirty="0"/>
            <a:t>Engage</a:t>
          </a:r>
        </a:p>
      </dgm:t>
    </dgm:pt>
    <dgm:pt modelId="{2000F37D-9819-8F46-BF19-4BF4372E5847}" type="parTrans" cxnId="{445FD90B-C05E-FC4F-9BCD-EAF128D5C4EA}">
      <dgm:prSet/>
      <dgm:spPr/>
      <dgm:t>
        <a:bodyPr/>
        <a:lstStyle/>
        <a:p>
          <a:endParaRPr lang="fr-FR"/>
        </a:p>
      </dgm:t>
    </dgm:pt>
    <dgm:pt modelId="{AE139995-7F60-084C-8F53-15AA97F359E7}" type="sibTrans" cxnId="{445FD90B-C05E-FC4F-9BCD-EAF128D5C4EA}">
      <dgm:prSet/>
      <dgm:spPr/>
      <dgm:t>
        <a:bodyPr/>
        <a:lstStyle/>
        <a:p>
          <a:endParaRPr lang="fr-FR"/>
        </a:p>
      </dgm:t>
    </dgm:pt>
    <dgm:pt modelId="{206978EA-00A5-DF4B-AB92-0C626CAB5E95}">
      <dgm:prSet phldrT="[Texte]"/>
      <dgm:spPr/>
      <dgm:t>
        <a:bodyPr/>
        <a:lstStyle/>
        <a:p>
          <a:r>
            <a:rPr lang="fr-FR" dirty="0"/>
            <a:t>Hack</a:t>
          </a:r>
        </a:p>
      </dgm:t>
    </dgm:pt>
    <dgm:pt modelId="{756A5E8B-592B-EA45-89D9-73D70AAE64AE}" type="parTrans" cxnId="{952EF2C2-0A8C-7F4B-8201-52FC24D72BF4}">
      <dgm:prSet/>
      <dgm:spPr/>
      <dgm:t>
        <a:bodyPr/>
        <a:lstStyle/>
        <a:p>
          <a:endParaRPr lang="fr-FR"/>
        </a:p>
      </dgm:t>
    </dgm:pt>
    <dgm:pt modelId="{F1222347-A188-1F4A-BF83-9F0DD18544B1}" type="sibTrans" cxnId="{952EF2C2-0A8C-7F4B-8201-52FC24D72BF4}">
      <dgm:prSet/>
      <dgm:spPr/>
      <dgm:t>
        <a:bodyPr/>
        <a:lstStyle/>
        <a:p>
          <a:endParaRPr lang="fr-FR"/>
        </a:p>
      </dgm:t>
    </dgm:pt>
    <dgm:pt modelId="{2AF8DA3A-921D-A74D-B675-9ADD2C63276B}">
      <dgm:prSet phldrT="[Texte]"/>
      <dgm:spPr/>
      <dgm:t>
        <a:bodyPr/>
        <a:lstStyle/>
        <a:p>
          <a:r>
            <a:rPr lang="fr-FR" dirty="0" err="1"/>
            <a:t>Experience</a:t>
          </a:r>
          <a:endParaRPr lang="fr-FR" dirty="0"/>
        </a:p>
      </dgm:t>
    </dgm:pt>
    <dgm:pt modelId="{49F1CD98-B798-9B4D-A5DD-F796CF1D270A}" type="parTrans" cxnId="{1BA59C5E-4BCC-3F41-96F5-369ADE812DB8}">
      <dgm:prSet/>
      <dgm:spPr/>
      <dgm:t>
        <a:bodyPr/>
        <a:lstStyle/>
        <a:p>
          <a:endParaRPr lang="fr-FR"/>
        </a:p>
      </dgm:t>
    </dgm:pt>
    <dgm:pt modelId="{1EADE6B8-9AF4-C14B-8492-5531DB56AF6C}" type="sibTrans" cxnId="{1BA59C5E-4BCC-3F41-96F5-369ADE812DB8}">
      <dgm:prSet/>
      <dgm:spPr/>
      <dgm:t>
        <a:bodyPr/>
        <a:lstStyle/>
        <a:p>
          <a:endParaRPr lang="fr-FR"/>
        </a:p>
      </dgm:t>
    </dgm:pt>
    <dgm:pt modelId="{B7196174-F8E3-5D4E-B2B7-7B95C061317B}">
      <dgm:prSet phldrT="[Texte]"/>
      <dgm:spPr/>
      <dgm:t>
        <a:bodyPr/>
        <a:lstStyle/>
        <a:p>
          <a:r>
            <a:rPr lang="fr-FR" dirty="0"/>
            <a:t>Self engagement</a:t>
          </a:r>
        </a:p>
      </dgm:t>
    </dgm:pt>
    <dgm:pt modelId="{7C68B8B3-C779-7443-9CF3-4278AFBC9A41}" type="parTrans" cxnId="{8A572AC0-EB5D-054C-BDC3-0594C63EF485}">
      <dgm:prSet/>
      <dgm:spPr/>
      <dgm:t>
        <a:bodyPr/>
        <a:lstStyle/>
        <a:p>
          <a:endParaRPr lang="fr-FR"/>
        </a:p>
      </dgm:t>
    </dgm:pt>
    <dgm:pt modelId="{FF2DEF41-7168-314A-9046-F6BC32869A58}" type="sibTrans" cxnId="{8A572AC0-EB5D-054C-BDC3-0594C63EF485}">
      <dgm:prSet/>
      <dgm:spPr/>
      <dgm:t>
        <a:bodyPr/>
        <a:lstStyle/>
        <a:p>
          <a:endParaRPr lang="fr-FR"/>
        </a:p>
      </dgm:t>
    </dgm:pt>
    <dgm:pt modelId="{FEBC6276-0FF3-8C4D-85E5-D208120FFA06}" type="pres">
      <dgm:prSet presAssocID="{F9710B47-D764-434B-BA3C-DCF9CF19DC82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285C344E-FB50-BA41-8159-4769EE872004}" type="pres">
      <dgm:prSet presAssocID="{F9710B47-D764-434B-BA3C-DCF9CF19DC82}" presName="dummyMaxCanvas" presStyleCnt="0"/>
      <dgm:spPr/>
    </dgm:pt>
    <dgm:pt modelId="{002DE404-AE08-0E4C-84C2-C1E0D2A3BBB6}" type="pres">
      <dgm:prSet presAssocID="{F9710B47-D764-434B-BA3C-DCF9CF19DC82}" presName="parentComposite" presStyleCnt="0"/>
      <dgm:spPr/>
    </dgm:pt>
    <dgm:pt modelId="{0E641AE1-6807-2041-90CB-FE29425C4880}" type="pres">
      <dgm:prSet presAssocID="{F9710B47-D764-434B-BA3C-DCF9CF19DC82}" presName="parent1" presStyleLbl="alignAccFollowNode1" presStyleIdx="0" presStyleCnt="4">
        <dgm:presLayoutVars>
          <dgm:chMax val="4"/>
        </dgm:presLayoutVars>
      </dgm:prSet>
      <dgm:spPr/>
    </dgm:pt>
    <dgm:pt modelId="{0CD1C724-FB1F-2B40-A3DB-4318D585CFC6}" type="pres">
      <dgm:prSet presAssocID="{F9710B47-D764-434B-BA3C-DCF9CF19DC82}" presName="parent2" presStyleLbl="alignAccFollowNode1" presStyleIdx="1" presStyleCnt="4">
        <dgm:presLayoutVars>
          <dgm:chMax val="4"/>
        </dgm:presLayoutVars>
      </dgm:prSet>
      <dgm:spPr/>
    </dgm:pt>
    <dgm:pt modelId="{038A0307-F31C-4C44-B9BE-B7E0B5D6F057}" type="pres">
      <dgm:prSet presAssocID="{F9710B47-D764-434B-BA3C-DCF9CF19DC82}" presName="childrenComposite" presStyleCnt="0"/>
      <dgm:spPr/>
    </dgm:pt>
    <dgm:pt modelId="{A75D2398-525A-A84A-A7B8-44C028170DCA}" type="pres">
      <dgm:prSet presAssocID="{F9710B47-D764-434B-BA3C-DCF9CF19DC82}" presName="dummyMaxCanvas_ChildArea" presStyleCnt="0"/>
      <dgm:spPr/>
    </dgm:pt>
    <dgm:pt modelId="{A8CD3664-B5B2-BA48-8710-661776ADFEB2}" type="pres">
      <dgm:prSet presAssocID="{F9710B47-D764-434B-BA3C-DCF9CF19DC82}" presName="fulcrum" presStyleLbl="alignAccFollowNode1" presStyleIdx="2" presStyleCnt="4"/>
      <dgm:spPr/>
    </dgm:pt>
    <dgm:pt modelId="{515E1D55-4682-B243-B00D-F6019681E1A8}" type="pres">
      <dgm:prSet presAssocID="{F9710B47-D764-434B-BA3C-DCF9CF19DC82}" presName="balance_23" presStyleLbl="alignAccFollowNode1" presStyleIdx="3" presStyleCnt="4">
        <dgm:presLayoutVars>
          <dgm:bulletEnabled val="1"/>
        </dgm:presLayoutVars>
      </dgm:prSet>
      <dgm:spPr/>
    </dgm:pt>
    <dgm:pt modelId="{14C97967-8FDD-2D46-9195-6CF5D291ED3E}" type="pres">
      <dgm:prSet presAssocID="{F9710B47-D764-434B-BA3C-DCF9CF19DC82}" presName="right_23_1" presStyleLbl="node1" presStyleIdx="0" presStyleCnt="5">
        <dgm:presLayoutVars>
          <dgm:bulletEnabled val="1"/>
        </dgm:presLayoutVars>
      </dgm:prSet>
      <dgm:spPr/>
    </dgm:pt>
    <dgm:pt modelId="{6D6F4A12-740F-CD4C-A354-26ADF17AB8A9}" type="pres">
      <dgm:prSet presAssocID="{F9710B47-D764-434B-BA3C-DCF9CF19DC82}" presName="right_23_2" presStyleLbl="node1" presStyleIdx="1" presStyleCnt="5">
        <dgm:presLayoutVars>
          <dgm:bulletEnabled val="1"/>
        </dgm:presLayoutVars>
      </dgm:prSet>
      <dgm:spPr/>
    </dgm:pt>
    <dgm:pt modelId="{55132D4E-1D17-AC40-8A28-31803B2ED939}" type="pres">
      <dgm:prSet presAssocID="{F9710B47-D764-434B-BA3C-DCF9CF19DC82}" presName="right_23_3" presStyleLbl="node1" presStyleIdx="2" presStyleCnt="5">
        <dgm:presLayoutVars>
          <dgm:bulletEnabled val="1"/>
        </dgm:presLayoutVars>
      </dgm:prSet>
      <dgm:spPr/>
    </dgm:pt>
    <dgm:pt modelId="{9ECD6DBB-A192-BE44-8F0E-FD4B5710800C}" type="pres">
      <dgm:prSet presAssocID="{F9710B47-D764-434B-BA3C-DCF9CF19DC82}" presName="left_23_1" presStyleLbl="node1" presStyleIdx="3" presStyleCnt="5">
        <dgm:presLayoutVars>
          <dgm:bulletEnabled val="1"/>
        </dgm:presLayoutVars>
      </dgm:prSet>
      <dgm:spPr/>
    </dgm:pt>
    <dgm:pt modelId="{E69DF681-4FF2-0146-8BC5-4CE19F3AA1B0}" type="pres">
      <dgm:prSet presAssocID="{F9710B47-D764-434B-BA3C-DCF9CF19DC82}" presName="left_23_2" presStyleLbl="node1" presStyleIdx="4" presStyleCnt="5">
        <dgm:presLayoutVars>
          <dgm:bulletEnabled val="1"/>
        </dgm:presLayoutVars>
      </dgm:prSet>
      <dgm:spPr/>
    </dgm:pt>
  </dgm:ptLst>
  <dgm:cxnLst>
    <dgm:cxn modelId="{35D85502-EE6F-7A40-A3FD-A8848864E077}" type="presOf" srcId="{A25944E7-FF52-E840-86BA-8B3ED093C709}" destId="{9ECD6DBB-A192-BE44-8F0E-FD4B5710800C}" srcOrd="0" destOrd="0" presId="urn:microsoft.com/office/officeart/2005/8/layout/balance1"/>
    <dgm:cxn modelId="{289FEF0A-75B6-4F4B-83B4-B51EB6220E79}" srcId="{1D2DCE2C-C57A-4047-9C35-996CB6497D71}" destId="{A25944E7-FF52-E840-86BA-8B3ED093C709}" srcOrd="0" destOrd="0" parTransId="{4B8B74EC-6145-D64E-BBC9-3E2D30608885}" sibTransId="{DBBCF7CA-3B6C-9745-B521-966AA884AA77}"/>
    <dgm:cxn modelId="{445FD90B-C05E-FC4F-9BCD-EAF128D5C4EA}" srcId="{F9710B47-D764-434B-BA3C-DCF9CF19DC82}" destId="{19CB65F6-504A-2844-A83B-2B7182383CFB}" srcOrd="1" destOrd="0" parTransId="{2000F37D-9819-8F46-BF19-4BF4372E5847}" sibTransId="{AE139995-7F60-084C-8F53-15AA97F359E7}"/>
    <dgm:cxn modelId="{3C3CE241-95C9-F74F-A2DB-E53E9EA329CC}" type="presOf" srcId="{206978EA-00A5-DF4B-AB92-0C626CAB5E95}" destId="{14C97967-8FDD-2D46-9195-6CF5D291ED3E}" srcOrd="0" destOrd="0" presId="urn:microsoft.com/office/officeart/2005/8/layout/balance1"/>
    <dgm:cxn modelId="{54044445-2491-6841-A21D-D19CDE0E1663}" type="presOf" srcId="{94A0FCA1-CFA5-F64E-90A9-398A11FF9343}" destId="{E69DF681-4FF2-0146-8BC5-4CE19F3AA1B0}" srcOrd="0" destOrd="0" presId="urn:microsoft.com/office/officeart/2005/8/layout/balance1"/>
    <dgm:cxn modelId="{E078BE54-17F0-1A44-AC44-57A1A0FED802}" type="presOf" srcId="{19CB65F6-504A-2844-A83B-2B7182383CFB}" destId="{0CD1C724-FB1F-2B40-A3DB-4318D585CFC6}" srcOrd="0" destOrd="0" presId="urn:microsoft.com/office/officeart/2005/8/layout/balance1"/>
    <dgm:cxn modelId="{1BA59C5E-4BCC-3F41-96F5-369ADE812DB8}" srcId="{19CB65F6-504A-2844-A83B-2B7182383CFB}" destId="{2AF8DA3A-921D-A74D-B675-9ADD2C63276B}" srcOrd="1" destOrd="0" parTransId="{49F1CD98-B798-9B4D-A5DD-F796CF1D270A}" sibTransId="{1EADE6B8-9AF4-C14B-8492-5531DB56AF6C}"/>
    <dgm:cxn modelId="{CCB1C977-02EC-064B-BE28-06D44D80F108}" type="presOf" srcId="{B7196174-F8E3-5D4E-B2B7-7B95C061317B}" destId="{55132D4E-1D17-AC40-8A28-31803B2ED939}" srcOrd="0" destOrd="0" presId="urn:microsoft.com/office/officeart/2005/8/layout/balance1"/>
    <dgm:cxn modelId="{5921DF97-EAC2-6948-A8DB-15F478EF47D1}" type="presOf" srcId="{F9710B47-D764-434B-BA3C-DCF9CF19DC82}" destId="{FEBC6276-0FF3-8C4D-85E5-D208120FFA06}" srcOrd="0" destOrd="0" presId="urn:microsoft.com/office/officeart/2005/8/layout/balance1"/>
    <dgm:cxn modelId="{BD5C229B-50B3-CF43-A93A-885E715C2E43}" type="presOf" srcId="{2AF8DA3A-921D-A74D-B675-9ADD2C63276B}" destId="{6D6F4A12-740F-CD4C-A354-26ADF17AB8A9}" srcOrd="0" destOrd="0" presId="urn:microsoft.com/office/officeart/2005/8/layout/balance1"/>
    <dgm:cxn modelId="{EB30099C-5167-A848-8CDF-FD39B96B9B84}" srcId="{1D2DCE2C-C57A-4047-9C35-996CB6497D71}" destId="{94A0FCA1-CFA5-F64E-90A9-398A11FF9343}" srcOrd="1" destOrd="0" parTransId="{18EFFD0F-F898-E148-8B40-3CEFCC544016}" sibTransId="{9BEB7C3B-5225-EE41-822A-4D10581E2684}"/>
    <dgm:cxn modelId="{4832989E-57C1-0C45-BA7C-600930B96E4A}" type="presOf" srcId="{1D2DCE2C-C57A-4047-9C35-996CB6497D71}" destId="{0E641AE1-6807-2041-90CB-FE29425C4880}" srcOrd="0" destOrd="0" presId="urn:microsoft.com/office/officeart/2005/8/layout/balance1"/>
    <dgm:cxn modelId="{8A572AC0-EB5D-054C-BDC3-0594C63EF485}" srcId="{19CB65F6-504A-2844-A83B-2B7182383CFB}" destId="{B7196174-F8E3-5D4E-B2B7-7B95C061317B}" srcOrd="2" destOrd="0" parTransId="{7C68B8B3-C779-7443-9CF3-4278AFBC9A41}" sibTransId="{FF2DEF41-7168-314A-9046-F6BC32869A58}"/>
    <dgm:cxn modelId="{E2E7C0C1-249E-8E4B-8B6A-C4EB34F3343B}" srcId="{F9710B47-D764-434B-BA3C-DCF9CF19DC82}" destId="{1D2DCE2C-C57A-4047-9C35-996CB6497D71}" srcOrd="0" destOrd="0" parTransId="{43F0F5A7-8008-E34A-AE70-ED3BAC939846}" sibTransId="{0DC70766-E044-6F4D-98C7-6B362975E799}"/>
    <dgm:cxn modelId="{952EF2C2-0A8C-7F4B-8201-52FC24D72BF4}" srcId="{19CB65F6-504A-2844-A83B-2B7182383CFB}" destId="{206978EA-00A5-DF4B-AB92-0C626CAB5E95}" srcOrd="0" destOrd="0" parTransId="{756A5E8B-592B-EA45-89D9-73D70AAE64AE}" sibTransId="{F1222347-A188-1F4A-BF83-9F0DD18544B1}"/>
    <dgm:cxn modelId="{806C2456-65C6-2849-9464-D79DFECF6A77}" type="presParOf" srcId="{FEBC6276-0FF3-8C4D-85E5-D208120FFA06}" destId="{285C344E-FB50-BA41-8159-4769EE872004}" srcOrd="0" destOrd="0" presId="urn:microsoft.com/office/officeart/2005/8/layout/balance1"/>
    <dgm:cxn modelId="{7F44626D-8313-E143-A572-15F93829CFA8}" type="presParOf" srcId="{FEBC6276-0FF3-8C4D-85E5-D208120FFA06}" destId="{002DE404-AE08-0E4C-84C2-C1E0D2A3BBB6}" srcOrd="1" destOrd="0" presId="urn:microsoft.com/office/officeart/2005/8/layout/balance1"/>
    <dgm:cxn modelId="{B6AA573E-6847-DF4D-AFFC-0BB6F9E3F714}" type="presParOf" srcId="{002DE404-AE08-0E4C-84C2-C1E0D2A3BBB6}" destId="{0E641AE1-6807-2041-90CB-FE29425C4880}" srcOrd="0" destOrd="0" presId="urn:microsoft.com/office/officeart/2005/8/layout/balance1"/>
    <dgm:cxn modelId="{B645DCB3-DA62-5E42-B2AD-BAB7E38A4902}" type="presParOf" srcId="{002DE404-AE08-0E4C-84C2-C1E0D2A3BBB6}" destId="{0CD1C724-FB1F-2B40-A3DB-4318D585CFC6}" srcOrd="1" destOrd="0" presId="urn:microsoft.com/office/officeart/2005/8/layout/balance1"/>
    <dgm:cxn modelId="{8D41BAE1-B09F-A54E-B22E-F79B7F29DD91}" type="presParOf" srcId="{FEBC6276-0FF3-8C4D-85E5-D208120FFA06}" destId="{038A0307-F31C-4C44-B9BE-B7E0B5D6F057}" srcOrd="2" destOrd="0" presId="urn:microsoft.com/office/officeart/2005/8/layout/balance1"/>
    <dgm:cxn modelId="{2FF1A0DD-59B8-A940-BE30-0A420EED966C}" type="presParOf" srcId="{038A0307-F31C-4C44-B9BE-B7E0B5D6F057}" destId="{A75D2398-525A-A84A-A7B8-44C028170DCA}" srcOrd="0" destOrd="0" presId="urn:microsoft.com/office/officeart/2005/8/layout/balance1"/>
    <dgm:cxn modelId="{078976A1-2C31-4848-88D4-396BAEBE7392}" type="presParOf" srcId="{038A0307-F31C-4C44-B9BE-B7E0B5D6F057}" destId="{A8CD3664-B5B2-BA48-8710-661776ADFEB2}" srcOrd="1" destOrd="0" presId="urn:microsoft.com/office/officeart/2005/8/layout/balance1"/>
    <dgm:cxn modelId="{6E0923F2-4AE2-0A42-B239-77CA6E25DAC0}" type="presParOf" srcId="{038A0307-F31C-4C44-B9BE-B7E0B5D6F057}" destId="{515E1D55-4682-B243-B00D-F6019681E1A8}" srcOrd="2" destOrd="0" presId="urn:microsoft.com/office/officeart/2005/8/layout/balance1"/>
    <dgm:cxn modelId="{DFE16A0A-0011-1143-950C-FECF1BB75779}" type="presParOf" srcId="{038A0307-F31C-4C44-B9BE-B7E0B5D6F057}" destId="{14C97967-8FDD-2D46-9195-6CF5D291ED3E}" srcOrd="3" destOrd="0" presId="urn:microsoft.com/office/officeart/2005/8/layout/balance1"/>
    <dgm:cxn modelId="{746C95E2-1180-1C4D-A003-39D5A042FB72}" type="presParOf" srcId="{038A0307-F31C-4C44-B9BE-B7E0B5D6F057}" destId="{6D6F4A12-740F-CD4C-A354-26ADF17AB8A9}" srcOrd="4" destOrd="0" presId="urn:microsoft.com/office/officeart/2005/8/layout/balance1"/>
    <dgm:cxn modelId="{F75AEDDE-E038-DB48-9F0A-85FBD4F89ED7}" type="presParOf" srcId="{038A0307-F31C-4C44-B9BE-B7E0B5D6F057}" destId="{55132D4E-1D17-AC40-8A28-31803B2ED939}" srcOrd="5" destOrd="0" presId="urn:microsoft.com/office/officeart/2005/8/layout/balance1"/>
    <dgm:cxn modelId="{EA43B9DF-7EAB-544D-A5E5-72025C7FFA00}" type="presParOf" srcId="{038A0307-F31C-4C44-B9BE-B7E0B5D6F057}" destId="{9ECD6DBB-A192-BE44-8F0E-FD4B5710800C}" srcOrd="6" destOrd="0" presId="urn:microsoft.com/office/officeart/2005/8/layout/balance1"/>
    <dgm:cxn modelId="{E7850760-D75C-DE4C-9A92-8ACAF3D1FE6E}" type="presParOf" srcId="{038A0307-F31C-4C44-B9BE-B7E0B5D6F057}" destId="{E69DF681-4FF2-0146-8BC5-4CE19F3AA1B0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641AE1-6807-2041-90CB-FE29425C4880}">
      <dsp:nvSpPr>
        <dsp:cNvPr id="0" name=""/>
        <dsp:cNvSpPr/>
      </dsp:nvSpPr>
      <dsp:spPr>
        <a:xfrm>
          <a:off x="1604036" y="0"/>
          <a:ext cx="1201112" cy="66728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 err="1"/>
            <a:t>Academics</a:t>
          </a:r>
          <a:r>
            <a:rPr lang="fr-FR" sz="1600" kern="1200" dirty="0"/>
            <a:t>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/>
            <a:t>Education</a:t>
          </a:r>
        </a:p>
      </dsp:txBody>
      <dsp:txXfrm>
        <a:off x="1623580" y="19544"/>
        <a:ext cx="1162024" cy="628196"/>
      </dsp:txXfrm>
    </dsp:sp>
    <dsp:sp modelId="{0CD1C724-FB1F-2B40-A3DB-4318D585CFC6}">
      <dsp:nvSpPr>
        <dsp:cNvPr id="0" name=""/>
        <dsp:cNvSpPr/>
      </dsp:nvSpPr>
      <dsp:spPr>
        <a:xfrm>
          <a:off x="3338976" y="0"/>
          <a:ext cx="1201112" cy="66728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 err="1"/>
            <a:t>Youth</a:t>
          </a:r>
          <a:endParaRPr lang="fr-FR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/>
            <a:t>Engage</a:t>
          </a:r>
        </a:p>
      </dsp:txBody>
      <dsp:txXfrm>
        <a:off x="3358520" y="19544"/>
        <a:ext cx="1162024" cy="628196"/>
      </dsp:txXfrm>
    </dsp:sp>
    <dsp:sp modelId="{A8CD3664-B5B2-BA48-8710-661776ADFEB2}">
      <dsp:nvSpPr>
        <dsp:cNvPr id="0" name=""/>
        <dsp:cNvSpPr/>
      </dsp:nvSpPr>
      <dsp:spPr>
        <a:xfrm>
          <a:off x="2821831" y="2835960"/>
          <a:ext cx="500463" cy="500463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5E1D55-4682-B243-B00D-F6019681E1A8}">
      <dsp:nvSpPr>
        <dsp:cNvPr id="0" name=""/>
        <dsp:cNvSpPr/>
      </dsp:nvSpPr>
      <dsp:spPr>
        <a:xfrm rot="240000">
          <a:off x="1570213" y="2621506"/>
          <a:ext cx="3003698" cy="2100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C97967-8FDD-2D46-9195-6CF5D291ED3E}">
      <dsp:nvSpPr>
        <dsp:cNvPr id="0" name=""/>
        <dsp:cNvSpPr/>
      </dsp:nvSpPr>
      <dsp:spPr>
        <a:xfrm rot="240000">
          <a:off x="3373673" y="2096356"/>
          <a:ext cx="1198447" cy="5583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Hack</a:t>
          </a:r>
        </a:p>
      </dsp:txBody>
      <dsp:txXfrm>
        <a:off x="3400930" y="2123613"/>
        <a:ext cx="1143933" cy="503840"/>
      </dsp:txXfrm>
    </dsp:sp>
    <dsp:sp modelId="{6D6F4A12-740F-CD4C-A354-26ADF17AB8A9}">
      <dsp:nvSpPr>
        <dsp:cNvPr id="0" name=""/>
        <dsp:cNvSpPr/>
      </dsp:nvSpPr>
      <dsp:spPr>
        <a:xfrm rot="240000">
          <a:off x="3417047" y="1495800"/>
          <a:ext cx="1198447" cy="5583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 err="1"/>
            <a:t>Experience</a:t>
          </a:r>
          <a:endParaRPr lang="fr-FR" sz="1400" kern="1200" dirty="0"/>
        </a:p>
      </dsp:txBody>
      <dsp:txXfrm>
        <a:off x="3444304" y="1523057"/>
        <a:ext cx="1143933" cy="503840"/>
      </dsp:txXfrm>
    </dsp:sp>
    <dsp:sp modelId="{55132D4E-1D17-AC40-8A28-31803B2ED939}">
      <dsp:nvSpPr>
        <dsp:cNvPr id="0" name=""/>
        <dsp:cNvSpPr/>
      </dsp:nvSpPr>
      <dsp:spPr>
        <a:xfrm rot="240000">
          <a:off x="3460420" y="908589"/>
          <a:ext cx="1198447" cy="5583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Self engagement</a:t>
          </a:r>
        </a:p>
      </dsp:txBody>
      <dsp:txXfrm>
        <a:off x="3487677" y="935846"/>
        <a:ext cx="1143933" cy="503840"/>
      </dsp:txXfrm>
    </dsp:sp>
    <dsp:sp modelId="{9ECD6DBB-A192-BE44-8F0E-FD4B5710800C}">
      <dsp:nvSpPr>
        <dsp:cNvPr id="0" name=""/>
        <dsp:cNvSpPr/>
      </dsp:nvSpPr>
      <dsp:spPr>
        <a:xfrm rot="240000">
          <a:off x="1655415" y="1976245"/>
          <a:ext cx="1198447" cy="5583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 err="1"/>
            <a:t>Pedagogy</a:t>
          </a:r>
          <a:endParaRPr lang="fr-FR" sz="1400" kern="1200" dirty="0"/>
        </a:p>
      </dsp:txBody>
      <dsp:txXfrm>
        <a:off x="1682672" y="2003502"/>
        <a:ext cx="1143933" cy="503840"/>
      </dsp:txXfrm>
    </dsp:sp>
    <dsp:sp modelId="{E69DF681-4FF2-0146-8BC5-4CE19F3AA1B0}">
      <dsp:nvSpPr>
        <dsp:cNvPr id="0" name=""/>
        <dsp:cNvSpPr/>
      </dsp:nvSpPr>
      <dsp:spPr>
        <a:xfrm rot="240000">
          <a:off x="1698788" y="1375689"/>
          <a:ext cx="1198447" cy="5583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Model</a:t>
          </a:r>
        </a:p>
      </dsp:txBody>
      <dsp:txXfrm>
        <a:off x="1726045" y="1402946"/>
        <a:ext cx="1143933" cy="503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" name="Google Shape;3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" name="Google Shape;3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3788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" name="Google Shape;3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0320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" name="Google Shape;4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" name="Google Shape;4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79152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71710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3724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" name="Google Shape;3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14030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3251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" name="Google Shape;3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" name="Google Shape;2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2970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" name="Google Shape;4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3568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" name="Google Shape;5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5064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6019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6730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0372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" name="Google Shape;3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8551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5200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paint_transparent1.png"/>
          <p:cNvPicPr preferRelativeResize="0"/>
          <p:nvPr/>
        </p:nvPicPr>
        <p:blipFill rotWithShape="1">
          <a:blip r:embed="rId3">
            <a:alphaModFix/>
          </a:blip>
          <a:srcRect l="55210"/>
          <a:stretch/>
        </p:blipFill>
        <p:spPr>
          <a:xfrm>
            <a:off x="1" y="0"/>
            <a:ext cx="409567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208125" y="3287225"/>
            <a:ext cx="52503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 descr="paint_transparent4.png"/>
          <p:cNvPicPr preferRelativeResize="0"/>
          <p:nvPr/>
        </p:nvPicPr>
        <p:blipFill rotWithShape="1">
          <a:blip r:embed="rId3">
            <a:alphaModFix/>
          </a:blip>
          <a:srcRect r="49954"/>
          <a:stretch/>
        </p:blipFill>
        <p:spPr>
          <a:xfrm>
            <a:off x="4567925" y="0"/>
            <a:ext cx="4576075" cy="514352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/>
          <p:nvPr/>
        </p:nvSpPr>
        <p:spPr>
          <a:xfrm>
            <a:off x="0" y="-150"/>
            <a:ext cx="53007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685800" y="2878750"/>
            <a:ext cx="39147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685800" y="4135454"/>
            <a:ext cx="39147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 Light"/>
              <a:buNone/>
              <a:defRPr sz="1400" b="0" i="0" u="none" strike="noStrike" cap="non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 Light"/>
              <a:buNone/>
              <a:defRPr sz="1400" b="0" i="0" u="none" strike="noStrike" cap="non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 Light"/>
              <a:buNone/>
              <a:defRPr sz="1400" b="0" i="0" u="none" strike="noStrike" cap="non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 Light"/>
              <a:buNone/>
              <a:defRPr sz="1400" b="0" i="0" u="none" strike="noStrike" cap="non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 Light"/>
              <a:buNone/>
              <a:defRPr sz="1400" b="0" i="0" u="none" strike="noStrike" cap="non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 Light"/>
              <a:buNone/>
              <a:defRPr sz="1400" b="0" i="0" u="none" strike="noStrike" cap="non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 Light"/>
              <a:buNone/>
              <a:defRPr sz="1400" b="0" i="0" u="none" strike="noStrike" cap="non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 Light"/>
              <a:buNone/>
              <a:defRPr sz="1400" b="0" i="0" u="none" strike="noStrike" cap="non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 Light"/>
              <a:buNone/>
              <a:defRPr sz="1400" b="0" i="0" u="none" strike="noStrike" cap="non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 descr="paint_transparent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457200" y="2244400"/>
            <a:ext cx="5511300" cy="2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 b="0" i="0" u="none" strike="noStrike" cap="non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 b="0" i="0" u="none" strike="noStrike" cap="non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 b="0" i="0" u="none" strike="noStrike" cap="non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 b="0" i="0" u="none" strike="noStrike" cap="non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○"/>
              <a:defRPr sz="1800" b="0" i="0" u="none" strike="noStrike" cap="non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■"/>
              <a:defRPr sz="1800" b="0" i="0" u="none" strike="noStrike" cap="non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●"/>
              <a:defRPr sz="1800" b="0" i="0" u="none" strike="noStrike" cap="non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○"/>
              <a:defRPr sz="1800" b="0" i="0" u="none" strike="noStrike" cap="non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■"/>
              <a:defRPr sz="1800" b="0" i="0" u="none" strike="noStrike" cap="non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CCCCC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2244400"/>
            <a:ext cx="5511300" cy="2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 b="0" i="0" u="none" strike="noStrike" cap="non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 b="0" i="0" u="none" strike="noStrike" cap="non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 b="0" i="0" u="none" strike="noStrike" cap="non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 b="0" i="0" u="none" strike="noStrike" cap="non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○"/>
              <a:defRPr sz="1800" b="0" i="0" u="none" strike="noStrike" cap="non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■"/>
              <a:defRPr sz="1800" b="0" i="0" u="none" strike="noStrike" cap="non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●"/>
              <a:defRPr sz="1800" b="0" i="0" u="none" strike="noStrike" cap="non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○"/>
              <a:defRPr sz="1800" b="0" i="0" u="none" strike="noStrike" cap="non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■"/>
              <a:defRPr sz="1800" b="0" i="0" u="none" strike="noStrike" cap="non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6.tiff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7" descr="Description : C:\Users\Elise\AppData\Local\Microsoft\Windows\INetCache\Content.Word\Logos_Interreg-AA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8520" y="123478"/>
            <a:ext cx="2433637" cy="81121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7"/>
          <p:cNvSpPr txBox="1">
            <a:spLocks noGrp="1"/>
          </p:cNvSpPr>
          <p:nvPr>
            <p:ph type="ctrTitle"/>
          </p:nvPr>
        </p:nvSpPr>
        <p:spPr>
          <a:xfrm>
            <a:off x="3131840" y="3219822"/>
            <a:ext cx="5538332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</a:pPr>
            <a:r>
              <a:rPr lang="es-ES" sz="5000" b="0" i="0" u="none" strike="noStrike" cap="none" dirty="0" err="1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Atlantic</a:t>
            </a:r>
            <a:r>
              <a:rPr lang="es-ES" sz="5000" b="0" i="0" u="none" strike="noStrike" cap="none" dirty="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 </a:t>
            </a:r>
            <a:r>
              <a:rPr lang="es-ES" sz="5000" b="0" i="0" u="none" strike="noStrike" cap="none" dirty="0" err="1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Youth</a:t>
            </a:r>
            <a:r>
              <a:rPr lang="es-ES" sz="5000" b="0" i="0" u="none" strike="noStrike" cap="none" dirty="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 </a:t>
            </a:r>
            <a:r>
              <a:rPr lang="es-ES" sz="5000" b="0" i="0" u="none" strike="noStrike" cap="none" dirty="0" err="1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Creative</a:t>
            </a:r>
            <a:r>
              <a:rPr lang="es-ES" sz="5000" b="0" i="0" u="none" strike="noStrike" cap="none" dirty="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 </a:t>
            </a:r>
            <a:r>
              <a:rPr lang="es-ES" sz="5000" b="0" i="0" u="none" strike="noStrike" cap="none" dirty="0" err="1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Hubs</a:t>
            </a:r>
            <a:br>
              <a:rPr lang="es-ES" sz="5000" b="0" i="0" u="none" strike="noStrike" cap="none" dirty="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</a:br>
            <a:r>
              <a:rPr lang="es-ES" sz="6600" b="1" i="0" u="none" strike="noStrike" cap="none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ENGAGE</a:t>
            </a:r>
            <a:endParaRPr sz="6600" b="1" i="0" u="none" strike="noStrike" cap="none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" name="Google Shape;36;p7"/>
          <p:cNvSpPr/>
          <p:nvPr/>
        </p:nvSpPr>
        <p:spPr>
          <a:xfrm>
            <a:off x="4355976" y="4587972"/>
            <a:ext cx="45720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This project is co-financed by the European Regional Development Fund through the Interreg Atlantic Area Programme </a:t>
            </a:r>
            <a:endParaRPr sz="1100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E5AEF8B-9D6A-2C4C-ACF2-6D9D4B171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5" y="267856"/>
            <a:ext cx="2106426" cy="53879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1010339.mp4">
            <a:hlinkClick r:id="" action="ppaction://media"/>
            <a:extLst>
              <a:ext uri="{FF2B5EF4-FFF2-40B4-BE49-F238E27FC236}">
                <a16:creationId xmlns:a16="http://schemas.microsoft.com/office/drawing/2014/main" id="{F67E9EAA-1AA6-4344-9B21-FBABF8CA12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1413" y="0"/>
            <a:ext cx="68611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9162614-C90E-2F40-A2FF-5D8009180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91714" cy="51435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282D0AD-65DE-FD49-826C-A145749E7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46" y="0"/>
            <a:ext cx="8432528" cy="56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87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B4ADB59-76EF-1F41-9455-0B98CB095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8" y="16042"/>
            <a:ext cx="91308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64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ctrTitle"/>
          </p:nvPr>
        </p:nvSpPr>
        <p:spPr>
          <a:xfrm>
            <a:off x="685800" y="2317280"/>
            <a:ext cx="5254352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</a:pPr>
            <a:r>
              <a:rPr lang="es-ES" sz="4800" b="0" i="0" u="none" strike="noStrike" cap="none" dirty="0">
                <a:solidFill>
                  <a:srgbClr val="1155CC"/>
                </a:solidFill>
                <a:latin typeface="Lato Hairline"/>
                <a:ea typeface="Lato Hairline"/>
                <a:cs typeface="Lato Hairline"/>
                <a:sym typeface="Lato Hairline"/>
              </a:rPr>
              <a:t>3.</a:t>
            </a:r>
            <a:r>
              <a:rPr lang="es-ES" dirty="0">
                <a:solidFill>
                  <a:srgbClr val="1155CC"/>
                </a:solidFill>
              </a:rPr>
              <a:t> </a:t>
            </a:r>
            <a:br>
              <a:rPr lang="es-ES" dirty="0">
                <a:solidFill>
                  <a:srgbClr val="1155CC"/>
                </a:solidFill>
              </a:rPr>
            </a:br>
            <a:r>
              <a:rPr lang="es-ES" sz="4000" b="0" i="0" u="none" strike="noStrike" cap="none" dirty="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rPr>
              <a:t>ENGAGE ! </a:t>
            </a:r>
            <a:endParaRPr sz="4000" b="0" i="0" u="none" strike="noStrike" cap="none" dirty="0">
              <a:solidFill>
                <a:srgbClr val="434343"/>
              </a:solidFill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4294967295"/>
          </p:nvPr>
        </p:nvSpPr>
        <p:spPr>
          <a:xfrm>
            <a:off x="8594725" y="4673600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s-ES" sz="1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13</a:t>
            </a:fld>
            <a:endParaRPr sz="1800" b="0" i="0" u="none" strike="noStrike" cap="none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3" name="Google Shape;43;p8"/>
          <p:cNvSpPr/>
          <p:nvPr/>
        </p:nvSpPr>
        <p:spPr>
          <a:xfrm>
            <a:off x="1547664" y="2211710"/>
            <a:ext cx="368541" cy="412163"/>
          </a:xfrm>
          <a:custGeom>
            <a:avLst/>
            <a:gdLst/>
            <a:ahLst/>
            <a:cxnLst/>
            <a:rect l="l" t="t" r="r" b="b"/>
            <a:pathLst>
              <a:path w="16863" h="18859" extrusionOk="0">
                <a:moveTo>
                  <a:pt x="7057" y="439"/>
                </a:moveTo>
                <a:lnTo>
                  <a:pt x="7178" y="463"/>
                </a:lnTo>
                <a:lnTo>
                  <a:pt x="7300" y="488"/>
                </a:lnTo>
                <a:lnTo>
                  <a:pt x="7543" y="488"/>
                </a:lnTo>
                <a:lnTo>
                  <a:pt x="8054" y="463"/>
                </a:lnTo>
                <a:lnTo>
                  <a:pt x="8809" y="463"/>
                </a:lnTo>
                <a:lnTo>
                  <a:pt x="9563" y="488"/>
                </a:lnTo>
                <a:lnTo>
                  <a:pt x="9563" y="707"/>
                </a:lnTo>
                <a:lnTo>
                  <a:pt x="9563" y="926"/>
                </a:lnTo>
                <a:lnTo>
                  <a:pt x="8882" y="926"/>
                </a:lnTo>
                <a:lnTo>
                  <a:pt x="8176" y="974"/>
                </a:lnTo>
                <a:lnTo>
                  <a:pt x="7349" y="974"/>
                </a:lnTo>
                <a:lnTo>
                  <a:pt x="7081" y="1023"/>
                </a:lnTo>
                <a:lnTo>
                  <a:pt x="7057" y="439"/>
                </a:lnTo>
                <a:close/>
                <a:moveTo>
                  <a:pt x="5670" y="3480"/>
                </a:moveTo>
                <a:lnTo>
                  <a:pt x="5865" y="3505"/>
                </a:lnTo>
                <a:lnTo>
                  <a:pt x="5670" y="3991"/>
                </a:lnTo>
                <a:lnTo>
                  <a:pt x="5670" y="3480"/>
                </a:lnTo>
                <a:close/>
                <a:moveTo>
                  <a:pt x="8906" y="3456"/>
                </a:moveTo>
                <a:lnTo>
                  <a:pt x="8638" y="3967"/>
                </a:lnTo>
                <a:lnTo>
                  <a:pt x="8541" y="4162"/>
                </a:lnTo>
                <a:lnTo>
                  <a:pt x="8468" y="4356"/>
                </a:lnTo>
                <a:lnTo>
                  <a:pt x="8444" y="4356"/>
                </a:lnTo>
                <a:lnTo>
                  <a:pt x="8395" y="4332"/>
                </a:lnTo>
                <a:lnTo>
                  <a:pt x="8346" y="4308"/>
                </a:lnTo>
                <a:lnTo>
                  <a:pt x="8225" y="4308"/>
                </a:lnTo>
                <a:lnTo>
                  <a:pt x="8006" y="4405"/>
                </a:lnTo>
                <a:lnTo>
                  <a:pt x="8079" y="4186"/>
                </a:lnTo>
                <a:lnTo>
                  <a:pt x="8225" y="3821"/>
                </a:lnTo>
                <a:lnTo>
                  <a:pt x="8346" y="3456"/>
                </a:lnTo>
                <a:close/>
                <a:moveTo>
                  <a:pt x="9587" y="3456"/>
                </a:moveTo>
                <a:lnTo>
                  <a:pt x="9247" y="4016"/>
                </a:lnTo>
                <a:lnTo>
                  <a:pt x="9101" y="4235"/>
                </a:lnTo>
                <a:lnTo>
                  <a:pt x="8979" y="4478"/>
                </a:lnTo>
                <a:lnTo>
                  <a:pt x="8736" y="4405"/>
                </a:lnTo>
                <a:lnTo>
                  <a:pt x="8833" y="4162"/>
                </a:lnTo>
                <a:lnTo>
                  <a:pt x="9101" y="3456"/>
                </a:lnTo>
                <a:close/>
                <a:moveTo>
                  <a:pt x="8152" y="3480"/>
                </a:moveTo>
                <a:lnTo>
                  <a:pt x="7981" y="3699"/>
                </a:lnTo>
                <a:lnTo>
                  <a:pt x="7811" y="3967"/>
                </a:lnTo>
                <a:lnTo>
                  <a:pt x="7665" y="4235"/>
                </a:lnTo>
                <a:lnTo>
                  <a:pt x="7616" y="4405"/>
                </a:lnTo>
                <a:lnTo>
                  <a:pt x="7568" y="4551"/>
                </a:lnTo>
                <a:lnTo>
                  <a:pt x="7373" y="4624"/>
                </a:lnTo>
                <a:lnTo>
                  <a:pt x="7422" y="4502"/>
                </a:lnTo>
                <a:lnTo>
                  <a:pt x="7616" y="4040"/>
                </a:lnTo>
                <a:lnTo>
                  <a:pt x="7787" y="3578"/>
                </a:lnTo>
                <a:lnTo>
                  <a:pt x="7787" y="3553"/>
                </a:lnTo>
                <a:lnTo>
                  <a:pt x="7762" y="3529"/>
                </a:lnTo>
                <a:lnTo>
                  <a:pt x="7714" y="3529"/>
                </a:lnTo>
                <a:lnTo>
                  <a:pt x="7689" y="3553"/>
                </a:lnTo>
                <a:lnTo>
                  <a:pt x="7325" y="4120"/>
                </a:lnTo>
                <a:lnTo>
                  <a:pt x="7568" y="3480"/>
                </a:lnTo>
                <a:close/>
                <a:moveTo>
                  <a:pt x="10269" y="3432"/>
                </a:moveTo>
                <a:lnTo>
                  <a:pt x="9831" y="4137"/>
                </a:lnTo>
                <a:lnTo>
                  <a:pt x="9660" y="4405"/>
                </a:lnTo>
                <a:lnTo>
                  <a:pt x="9514" y="4673"/>
                </a:lnTo>
                <a:lnTo>
                  <a:pt x="9271" y="4575"/>
                </a:lnTo>
                <a:lnTo>
                  <a:pt x="9466" y="4137"/>
                </a:lnTo>
                <a:lnTo>
                  <a:pt x="9758" y="3432"/>
                </a:lnTo>
                <a:close/>
                <a:moveTo>
                  <a:pt x="10780" y="3432"/>
                </a:moveTo>
                <a:lnTo>
                  <a:pt x="10463" y="3918"/>
                </a:lnTo>
                <a:lnTo>
                  <a:pt x="10171" y="4429"/>
                </a:lnTo>
                <a:lnTo>
                  <a:pt x="9928" y="4843"/>
                </a:lnTo>
                <a:lnTo>
                  <a:pt x="9758" y="4770"/>
                </a:lnTo>
                <a:lnTo>
                  <a:pt x="9904" y="4502"/>
                </a:lnTo>
                <a:lnTo>
                  <a:pt x="10001" y="4235"/>
                </a:lnTo>
                <a:lnTo>
                  <a:pt x="10366" y="3432"/>
                </a:lnTo>
                <a:close/>
                <a:moveTo>
                  <a:pt x="7324" y="3480"/>
                </a:moveTo>
                <a:lnTo>
                  <a:pt x="6935" y="4162"/>
                </a:lnTo>
                <a:lnTo>
                  <a:pt x="6740" y="4551"/>
                </a:lnTo>
                <a:lnTo>
                  <a:pt x="6643" y="4721"/>
                </a:lnTo>
                <a:lnTo>
                  <a:pt x="6594" y="4916"/>
                </a:lnTo>
                <a:lnTo>
                  <a:pt x="6303" y="5038"/>
                </a:lnTo>
                <a:lnTo>
                  <a:pt x="6424" y="4697"/>
                </a:lnTo>
                <a:lnTo>
                  <a:pt x="6546" y="4381"/>
                </a:lnTo>
                <a:lnTo>
                  <a:pt x="6692" y="3943"/>
                </a:lnTo>
                <a:lnTo>
                  <a:pt x="6838" y="3480"/>
                </a:lnTo>
                <a:close/>
                <a:moveTo>
                  <a:pt x="10926" y="3432"/>
                </a:moveTo>
                <a:lnTo>
                  <a:pt x="10901" y="3772"/>
                </a:lnTo>
                <a:lnTo>
                  <a:pt x="10877" y="4137"/>
                </a:lnTo>
                <a:lnTo>
                  <a:pt x="10609" y="4673"/>
                </a:lnTo>
                <a:lnTo>
                  <a:pt x="10439" y="5062"/>
                </a:lnTo>
                <a:lnTo>
                  <a:pt x="10244" y="4965"/>
                </a:lnTo>
                <a:lnTo>
                  <a:pt x="10366" y="4697"/>
                </a:lnTo>
                <a:lnTo>
                  <a:pt x="10488" y="4429"/>
                </a:lnTo>
                <a:lnTo>
                  <a:pt x="10707" y="3943"/>
                </a:lnTo>
                <a:lnTo>
                  <a:pt x="10901" y="3432"/>
                </a:lnTo>
                <a:close/>
                <a:moveTo>
                  <a:pt x="3845" y="4989"/>
                </a:moveTo>
                <a:lnTo>
                  <a:pt x="4015" y="5013"/>
                </a:lnTo>
                <a:lnTo>
                  <a:pt x="3894" y="5232"/>
                </a:lnTo>
                <a:lnTo>
                  <a:pt x="3869" y="5111"/>
                </a:lnTo>
                <a:lnTo>
                  <a:pt x="3845" y="4989"/>
                </a:lnTo>
                <a:close/>
                <a:moveTo>
                  <a:pt x="10901" y="4575"/>
                </a:moveTo>
                <a:lnTo>
                  <a:pt x="10901" y="4746"/>
                </a:lnTo>
                <a:lnTo>
                  <a:pt x="10926" y="4819"/>
                </a:lnTo>
                <a:lnTo>
                  <a:pt x="10974" y="4892"/>
                </a:lnTo>
                <a:lnTo>
                  <a:pt x="11023" y="4916"/>
                </a:lnTo>
                <a:lnTo>
                  <a:pt x="11072" y="4965"/>
                </a:lnTo>
                <a:lnTo>
                  <a:pt x="10999" y="5159"/>
                </a:lnTo>
                <a:lnTo>
                  <a:pt x="10950" y="5257"/>
                </a:lnTo>
                <a:lnTo>
                  <a:pt x="10682" y="5135"/>
                </a:lnTo>
                <a:lnTo>
                  <a:pt x="10828" y="4770"/>
                </a:lnTo>
                <a:lnTo>
                  <a:pt x="10901" y="4575"/>
                </a:lnTo>
                <a:close/>
                <a:moveTo>
                  <a:pt x="12215" y="5013"/>
                </a:moveTo>
                <a:lnTo>
                  <a:pt x="12021" y="5305"/>
                </a:lnTo>
                <a:lnTo>
                  <a:pt x="12142" y="5013"/>
                </a:lnTo>
                <a:close/>
                <a:moveTo>
                  <a:pt x="6643" y="3505"/>
                </a:moveTo>
                <a:lnTo>
                  <a:pt x="6351" y="4137"/>
                </a:lnTo>
                <a:lnTo>
                  <a:pt x="6132" y="4648"/>
                </a:lnTo>
                <a:lnTo>
                  <a:pt x="6035" y="4892"/>
                </a:lnTo>
                <a:lnTo>
                  <a:pt x="5962" y="5159"/>
                </a:lnTo>
                <a:lnTo>
                  <a:pt x="5183" y="5451"/>
                </a:lnTo>
                <a:lnTo>
                  <a:pt x="5183" y="5427"/>
                </a:lnTo>
                <a:lnTo>
                  <a:pt x="5354" y="4989"/>
                </a:lnTo>
                <a:lnTo>
                  <a:pt x="5402" y="4989"/>
                </a:lnTo>
                <a:lnTo>
                  <a:pt x="5378" y="5184"/>
                </a:lnTo>
                <a:lnTo>
                  <a:pt x="5378" y="5208"/>
                </a:lnTo>
                <a:lnTo>
                  <a:pt x="5402" y="5257"/>
                </a:lnTo>
                <a:lnTo>
                  <a:pt x="5475" y="5281"/>
                </a:lnTo>
                <a:lnTo>
                  <a:pt x="5548" y="5281"/>
                </a:lnTo>
                <a:lnTo>
                  <a:pt x="5573" y="5257"/>
                </a:lnTo>
                <a:lnTo>
                  <a:pt x="5597" y="5232"/>
                </a:lnTo>
                <a:lnTo>
                  <a:pt x="5694" y="5038"/>
                </a:lnTo>
                <a:lnTo>
                  <a:pt x="5767" y="4819"/>
                </a:lnTo>
                <a:lnTo>
                  <a:pt x="5889" y="4405"/>
                </a:lnTo>
                <a:lnTo>
                  <a:pt x="5986" y="3943"/>
                </a:lnTo>
                <a:lnTo>
                  <a:pt x="6059" y="3505"/>
                </a:lnTo>
                <a:close/>
                <a:moveTo>
                  <a:pt x="11315" y="4940"/>
                </a:moveTo>
                <a:lnTo>
                  <a:pt x="11558" y="4989"/>
                </a:lnTo>
                <a:lnTo>
                  <a:pt x="11850" y="5013"/>
                </a:lnTo>
                <a:lnTo>
                  <a:pt x="11558" y="5476"/>
                </a:lnTo>
                <a:lnTo>
                  <a:pt x="11145" y="5330"/>
                </a:lnTo>
                <a:lnTo>
                  <a:pt x="11169" y="5257"/>
                </a:lnTo>
                <a:lnTo>
                  <a:pt x="11242" y="4965"/>
                </a:lnTo>
                <a:lnTo>
                  <a:pt x="11291" y="4940"/>
                </a:lnTo>
                <a:close/>
                <a:moveTo>
                  <a:pt x="5086" y="5038"/>
                </a:moveTo>
                <a:lnTo>
                  <a:pt x="4940" y="5330"/>
                </a:lnTo>
                <a:lnTo>
                  <a:pt x="4891" y="5451"/>
                </a:lnTo>
                <a:lnTo>
                  <a:pt x="4843" y="5573"/>
                </a:lnTo>
                <a:lnTo>
                  <a:pt x="4818" y="5597"/>
                </a:lnTo>
                <a:lnTo>
                  <a:pt x="4697" y="5646"/>
                </a:lnTo>
                <a:lnTo>
                  <a:pt x="4697" y="5646"/>
                </a:lnTo>
                <a:lnTo>
                  <a:pt x="4721" y="5573"/>
                </a:lnTo>
                <a:lnTo>
                  <a:pt x="4794" y="5305"/>
                </a:lnTo>
                <a:lnTo>
                  <a:pt x="4843" y="5038"/>
                </a:lnTo>
                <a:close/>
                <a:moveTo>
                  <a:pt x="12702" y="4989"/>
                </a:moveTo>
                <a:lnTo>
                  <a:pt x="12678" y="5062"/>
                </a:lnTo>
                <a:lnTo>
                  <a:pt x="12653" y="5086"/>
                </a:lnTo>
                <a:lnTo>
                  <a:pt x="12459" y="5403"/>
                </a:lnTo>
                <a:lnTo>
                  <a:pt x="12361" y="5573"/>
                </a:lnTo>
                <a:lnTo>
                  <a:pt x="12288" y="5743"/>
                </a:lnTo>
                <a:lnTo>
                  <a:pt x="12167" y="5719"/>
                </a:lnTo>
                <a:lnTo>
                  <a:pt x="12288" y="5451"/>
                </a:lnTo>
                <a:lnTo>
                  <a:pt x="12386" y="5232"/>
                </a:lnTo>
                <a:lnTo>
                  <a:pt x="12483" y="5013"/>
                </a:lnTo>
                <a:lnTo>
                  <a:pt x="12702" y="4989"/>
                </a:lnTo>
                <a:close/>
                <a:moveTo>
                  <a:pt x="4672" y="5038"/>
                </a:moveTo>
                <a:lnTo>
                  <a:pt x="4478" y="5403"/>
                </a:lnTo>
                <a:lnTo>
                  <a:pt x="4380" y="5597"/>
                </a:lnTo>
                <a:lnTo>
                  <a:pt x="4332" y="5695"/>
                </a:lnTo>
                <a:lnTo>
                  <a:pt x="4307" y="5792"/>
                </a:lnTo>
                <a:lnTo>
                  <a:pt x="4113" y="5865"/>
                </a:lnTo>
                <a:lnTo>
                  <a:pt x="4210" y="5427"/>
                </a:lnTo>
                <a:lnTo>
                  <a:pt x="4307" y="5232"/>
                </a:lnTo>
                <a:lnTo>
                  <a:pt x="4405" y="5038"/>
                </a:lnTo>
                <a:close/>
                <a:moveTo>
                  <a:pt x="12605" y="5719"/>
                </a:moveTo>
                <a:lnTo>
                  <a:pt x="12605" y="5865"/>
                </a:lnTo>
                <a:lnTo>
                  <a:pt x="12532" y="5841"/>
                </a:lnTo>
                <a:lnTo>
                  <a:pt x="12605" y="5719"/>
                </a:lnTo>
                <a:close/>
                <a:moveTo>
                  <a:pt x="7081" y="1339"/>
                </a:moveTo>
                <a:lnTo>
                  <a:pt x="7349" y="1388"/>
                </a:lnTo>
                <a:lnTo>
                  <a:pt x="8176" y="1388"/>
                </a:lnTo>
                <a:lnTo>
                  <a:pt x="8882" y="1412"/>
                </a:lnTo>
                <a:lnTo>
                  <a:pt x="9222" y="1412"/>
                </a:lnTo>
                <a:lnTo>
                  <a:pt x="9587" y="1388"/>
                </a:lnTo>
                <a:lnTo>
                  <a:pt x="9587" y="1656"/>
                </a:lnTo>
                <a:lnTo>
                  <a:pt x="9612" y="1923"/>
                </a:lnTo>
                <a:lnTo>
                  <a:pt x="9636" y="2167"/>
                </a:lnTo>
                <a:lnTo>
                  <a:pt x="9709" y="2410"/>
                </a:lnTo>
                <a:lnTo>
                  <a:pt x="9758" y="2483"/>
                </a:lnTo>
                <a:lnTo>
                  <a:pt x="9831" y="2507"/>
                </a:lnTo>
                <a:lnTo>
                  <a:pt x="9977" y="2507"/>
                </a:lnTo>
                <a:lnTo>
                  <a:pt x="10098" y="2556"/>
                </a:lnTo>
                <a:lnTo>
                  <a:pt x="10269" y="2580"/>
                </a:lnTo>
                <a:lnTo>
                  <a:pt x="10585" y="2580"/>
                </a:lnTo>
                <a:lnTo>
                  <a:pt x="11218" y="2605"/>
                </a:lnTo>
                <a:lnTo>
                  <a:pt x="11875" y="2629"/>
                </a:lnTo>
                <a:lnTo>
                  <a:pt x="11875" y="3164"/>
                </a:lnTo>
                <a:lnTo>
                  <a:pt x="11875" y="3578"/>
                </a:lnTo>
                <a:lnTo>
                  <a:pt x="11875" y="3772"/>
                </a:lnTo>
                <a:lnTo>
                  <a:pt x="11923" y="3991"/>
                </a:lnTo>
                <a:lnTo>
                  <a:pt x="11948" y="4040"/>
                </a:lnTo>
                <a:lnTo>
                  <a:pt x="11972" y="4089"/>
                </a:lnTo>
                <a:lnTo>
                  <a:pt x="12069" y="4113"/>
                </a:lnTo>
                <a:lnTo>
                  <a:pt x="12215" y="4113"/>
                </a:lnTo>
                <a:lnTo>
                  <a:pt x="12264" y="4064"/>
                </a:lnTo>
                <a:lnTo>
                  <a:pt x="12605" y="4113"/>
                </a:lnTo>
                <a:lnTo>
                  <a:pt x="12945" y="4137"/>
                </a:lnTo>
                <a:lnTo>
                  <a:pt x="13602" y="4137"/>
                </a:lnTo>
                <a:lnTo>
                  <a:pt x="13602" y="4283"/>
                </a:lnTo>
                <a:lnTo>
                  <a:pt x="13602" y="4429"/>
                </a:lnTo>
                <a:lnTo>
                  <a:pt x="13627" y="4746"/>
                </a:lnTo>
                <a:lnTo>
                  <a:pt x="13627" y="5111"/>
                </a:lnTo>
                <a:lnTo>
                  <a:pt x="13602" y="5500"/>
                </a:lnTo>
                <a:lnTo>
                  <a:pt x="13602" y="5889"/>
                </a:lnTo>
                <a:lnTo>
                  <a:pt x="13627" y="6254"/>
                </a:lnTo>
                <a:lnTo>
                  <a:pt x="13335" y="6157"/>
                </a:lnTo>
                <a:lnTo>
                  <a:pt x="13043" y="6035"/>
                </a:lnTo>
                <a:lnTo>
                  <a:pt x="13067" y="5914"/>
                </a:lnTo>
                <a:lnTo>
                  <a:pt x="13067" y="5792"/>
                </a:lnTo>
                <a:lnTo>
                  <a:pt x="13067" y="5549"/>
                </a:lnTo>
                <a:lnTo>
                  <a:pt x="13067" y="5257"/>
                </a:lnTo>
                <a:lnTo>
                  <a:pt x="13067" y="5111"/>
                </a:lnTo>
                <a:lnTo>
                  <a:pt x="13043" y="4965"/>
                </a:lnTo>
                <a:lnTo>
                  <a:pt x="13018" y="4940"/>
                </a:lnTo>
                <a:lnTo>
                  <a:pt x="13091" y="4892"/>
                </a:lnTo>
                <a:lnTo>
                  <a:pt x="13140" y="4843"/>
                </a:lnTo>
                <a:lnTo>
                  <a:pt x="13164" y="4770"/>
                </a:lnTo>
                <a:lnTo>
                  <a:pt x="13164" y="4697"/>
                </a:lnTo>
                <a:lnTo>
                  <a:pt x="13140" y="4624"/>
                </a:lnTo>
                <a:lnTo>
                  <a:pt x="13091" y="4551"/>
                </a:lnTo>
                <a:lnTo>
                  <a:pt x="13018" y="4502"/>
                </a:lnTo>
                <a:lnTo>
                  <a:pt x="12945" y="4478"/>
                </a:lnTo>
                <a:lnTo>
                  <a:pt x="12556" y="4478"/>
                </a:lnTo>
                <a:lnTo>
                  <a:pt x="12142" y="4502"/>
                </a:lnTo>
                <a:lnTo>
                  <a:pt x="11777" y="4502"/>
                </a:lnTo>
                <a:lnTo>
                  <a:pt x="11388" y="4527"/>
                </a:lnTo>
                <a:lnTo>
                  <a:pt x="11388" y="3918"/>
                </a:lnTo>
                <a:lnTo>
                  <a:pt x="11388" y="3602"/>
                </a:lnTo>
                <a:lnTo>
                  <a:pt x="11364" y="3286"/>
                </a:lnTo>
                <a:lnTo>
                  <a:pt x="11315" y="3164"/>
                </a:lnTo>
                <a:lnTo>
                  <a:pt x="11291" y="3115"/>
                </a:lnTo>
                <a:lnTo>
                  <a:pt x="11242" y="3091"/>
                </a:lnTo>
                <a:lnTo>
                  <a:pt x="11193" y="3042"/>
                </a:lnTo>
                <a:lnTo>
                  <a:pt x="11169" y="2994"/>
                </a:lnTo>
                <a:lnTo>
                  <a:pt x="11096" y="2945"/>
                </a:lnTo>
                <a:lnTo>
                  <a:pt x="11023" y="2945"/>
                </a:lnTo>
                <a:lnTo>
                  <a:pt x="8152" y="2994"/>
                </a:lnTo>
                <a:lnTo>
                  <a:pt x="7738" y="2994"/>
                </a:lnTo>
                <a:lnTo>
                  <a:pt x="7714" y="2969"/>
                </a:lnTo>
                <a:lnTo>
                  <a:pt x="7665" y="2945"/>
                </a:lnTo>
                <a:lnTo>
                  <a:pt x="7641" y="2945"/>
                </a:lnTo>
                <a:lnTo>
                  <a:pt x="7592" y="2969"/>
                </a:lnTo>
                <a:lnTo>
                  <a:pt x="7592" y="2994"/>
                </a:lnTo>
                <a:lnTo>
                  <a:pt x="6813" y="3018"/>
                </a:lnTo>
                <a:lnTo>
                  <a:pt x="6181" y="3018"/>
                </a:lnTo>
                <a:lnTo>
                  <a:pt x="5865" y="3042"/>
                </a:lnTo>
                <a:lnTo>
                  <a:pt x="5548" y="3091"/>
                </a:lnTo>
                <a:lnTo>
                  <a:pt x="5500" y="3067"/>
                </a:lnTo>
                <a:lnTo>
                  <a:pt x="5378" y="3067"/>
                </a:lnTo>
                <a:lnTo>
                  <a:pt x="5329" y="3091"/>
                </a:lnTo>
                <a:lnTo>
                  <a:pt x="5281" y="3140"/>
                </a:lnTo>
                <a:lnTo>
                  <a:pt x="5232" y="3188"/>
                </a:lnTo>
                <a:lnTo>
                  <a:pt x="5208" y="3237"/>
                </a:lnTo>
                <a:lnTo>
                  <a:pt x="5183" y="3553"/>
                </a:lnTo>
                <a:lnTo>
                  <a:pt x="5159" y="3870"/>
                </a:lnTo>
                <a:lnTo>
                  <a:pt x="5135" y="4527"/>
                </a:lnTo>
                <a:lnTo>
                  <a:pt x="4867" y="4527"/>
                </a:lnTo>
                <a:lnTo>
                  <a:pt x="4599" y="4551"/>
                </a:lnTo>
                <a:lnTo>
                  <a:pt x="4186" y="4575"/>
                </a:lnTo>
                <a:lnTo>
                  <a:pt x="3967" y="4600"/>
                </a:lnTo>
                <a:lnTo>
                  <a:pt x="3772" y="4624"/>
                </a:lnTo>
                <a:lnTo>
                  <a:pt x="3699" y="4648"/>
                </a:lnTo>
                <a:lnTo>
                  <a:pt x="3650" y="4721"/>
                </a:lnTo>
                <a:lnTo>
                  <a:pt x="3650" y="4794"/>
                </a:lnTo>
                <a:lnTo>
                  <a:pt x="3650" y="4867"/>
                </a:lnTo>
                <a:lnTo>
                  <a:pt x="3626" y="4940"/>
                </a:lnTo>
                <a:lnTo>
                  <a:pt x="3602" y="5013"/>
                </a:lnTo>
                <a:lnTo>
                  <a:pt x="3577" y="5184"/>
                </a:lnTo>
                <a:lnTo>
                  <a:pt x="3577" y="5500"/>
                </a:lnTo>
                <a:lnTo>
                  <a:pt x="3577" y="5768"/>
                </a:lnTo>
                <a:lnTo>
                  <a:pt x="3577" y="5914"/>
                </a:lnTo>
                <a:lnTo>
                  <a:pt x="3626" y="6035"/>
                </a:lnTo>
                <a:lnTo>
                  <a:pt x="2993" y="6279"/>
                </a:lnTo>
                <a:lnTo>
                  <a:pt x="2993" y="6279"/>
                </a:lnTo>
                <a:lnTo>
                  <a:pt x="3042" y="5597"/>
                </a:lnTo>
                <a:lnTo>
                  <a:pt x="3066" y="4916"/>
                </a:lnTo>
                <a:lnTo>
                  <a:pt x="3115" y="4478"/>
                </a:lnTo>
                <a:lnTo>
                  <a:pt x="3115" y="4259"/>
                </a:lnTo>
                <a:lnTo>
                  <a:pt x="3091" y="4040"/>
                </a:lnTo>
                <a:lnTo>
                  <a:pt x="3456" y="4064"/>
                </a:lnTo>
                <a:lnTo>
                  <a:pt x="3845" y="4064"/>
                </a:lnTo>
                <a:lnTo>
                  <a:pt x="4210" y="4016"/>
                </a:lnTo>
                <a:lnTo>
                  <a:pt x="4575" y="3967"/>
                </a:lnTo>
                <a:lnTo>
                  <a:pt x="4624" y="3943"/>
                </a:lnTo>
                <a:lnTo>
                  <a:pt x="4672" y="3918"/>
                </a:lnTo>
                <a:lnTo>
                  <a:pt x="4745" y="3845"/>
                </a:lnTo>
                <a:lnTo>
                  <a:pt x="4770" y="3724"/>
                </a:lnTo>
                <a:lnTo>
                  <a:pt x="4745" y="3626"/>
                </a:lnTo>
                <a:lnTo>
                  <a:pt x="4770" y="3505"/>
                </a:lnTo>
                <a:lnTo>
                  <a:pt x="4770" y="3018"/>
                </a:lnTo>
                <a:lnTo>
                  <a:pt x="4770" y="2751"/>
                </a:lnTo>
                <a:lnTo>
                  <a:pt x="4745" y="2507"/>
                </a:lnTo>
                <a:lnTo>
                  <a:pt x="4867" y="2532"/>
                </a:lnTo>
                <a:lnTo>
                  <a:pt x="4989" y="2556"/>
                </a:lnTo>
                <a:lnTo>
                  <a:pt x="5256" y="2556"/>
                </a:lnTo>
                <a:lnTo>
                  <a:pt x="5646" y="2580"/>
                </a:lnTo>
                <a:lnTo>
                  <a:pt x="6035" y="2580"/>
                </a:lnTo>
                <a:lnTo>
                  <a:pt x="6789" y="2532"/>
                </a:lnTo>
                <a:lnTo>
                  <a:pt x="6886" y="2507"/>
                </a:lnTo>
                <a:lnTo>
                  <a:pt x="6959" y="2459"/>
                </a:lnTo>
                <a:lnTo>
                  <a:pt x="6984" y="2386"/>
                </a:lnTo>
                <a:lnTo>
                  <a:pt x="7008" y="2313"/>
                </a:lnTo>
                <a:lnTo>
                  <a:pt x="7032" y="2264"/>
                </a:lnTo>
                <a:lnTo>
                  <a:pt x="7057" y="1826"/>
                </a:lnTo>
                <a:lnTo>
                  <a:pt x="7081" y="1339"/>
                </a:lnTo>
                <a:close/>
                <a:moveTo>
                  <a:pt x="6911" y="5841"/>
                </a:moveTo>
                <a:lnTo>
                  <a:pt x="6838" y="5865"/>
                </a:lnTo>
                <a:lnTo>
                  <a:pt x="6716" y="5987"/>
                </a:lnTo>
                <a:lnTo>
                  <a:pt x="6619" y="6133"/>
                </a:lnTo>
                <a:lnTo>
                  <a:pt x="6546" y="6279"/>
                </a:lnTo>
                <a:lnTo>
                  <a:pt x="6522" y="6449"/>
                </a:lnTo>
                <a:lnTo>
                  <a:pt x="6522" y="6619"/>
                </a:lnTo>
                <a:lnTo>
                  <a:pt x="6546" y="6790"/>
                </a:lnTo>
                <a:lnTo>
                  <a:pt x="6594" y="6960"/>
                </a:lnTo>
                <a:lnTo>
                  <a:pt x="6667" y="7106"/>
                </a:lnTo>
                <a:lnTo>
                  <a:pt x="6716" y="7155"/>
                </a:lnTo>
                <a:lnTo>
                  <a:pt x="6765" y="7203"/>
                </a:lnTo>
                <a:lnTo>
                  <a:pt x="6838" y="7252"/>
                </a:lnTo>
                <a:lnTo>
                  <a:pt x="6911" y="7252"/>
                </a:lnTo>
                <a:lnTo>
                  <a:pt x="6984" y="7276"/>
                </a:lnTo>
                <a:lnTo>
                  <a:pt x="7057" y="7252"/>
                </a:lnTo>
                <a:lnTo>
                  <a:pt x="7130" y="7228"/>
                </a:lnTo>
                <a:lnTo>
                  <a:pt x="7178" y="7179"/>
                </a:lnTo>
                <a:lnTo>
                  <a:pt x="7349" y="6936"/>
                </a:lnTo>
                <a:lnTo>
                  <a:pt x="7397" y="6814"/>
                </a:lnTo>
                <a:lnTo>
                  <a:pt x="7446" y="6692"/>
                </a:lnTo>
                <a:lnTo>
                  <a:pt x="7470" y="6546"/>
                </a:lnTo>
                <a:lnTo>
                  <a:pt x="7470" y="6425"/>
                </a:lnTo>
                <a:lnTo>
                  <a:pt x="7446" y="6133"/>
                </a:lnTo>
                <a:lnTo>
                  <a:pt x="7422" y="6035"/>
                </a:lnTo>
                <a:lnTo>
                  <a:pt x="7349" y="5962"/>
                </a:lnTo>
                <a:lnTo>
                  <a:pt x="7227" y="5914"/>
                </a:lnTo>
                <a:lnTo>
                  <a:pt x="7130" y="5889"/>
                </a:lnTo>
                <a:lnTo>
                  <a:pt x="7057" y="5865"/>
                </a:lnTo>
                <a:lnTo>
                  <a:pt x="6984" y="5841"/>
                </a:lnTo>
                <a:close/>
                <a:moveTo>
                  <a:pt x="9612" y="5792"/>
                </a:moveTo>
                <a:lnTo>
                  <a:pt x="9539" y="5816"/>
                </a:lnTo>
                <a:lnTo>
                  <a:pt x="9466" y="5865"/>
                </a:lnTo>
                <a:lnTo>
                  <a:pt x="9393" y="5938"/>
                </a:lnTo>
                <a:lnTo>
                  <a:pt x="9344" y="6011"/>
                </a:lnTo>
                <a:lnTo>
                  <a:pt x="9247" y="6181"/>
                </a:lnTo>
                <a:lnTo>
                  <a:pt x="9174" y="6352"/>
                </a:lnTo>
                <a:lnTo>
                  <a:pt x="9149" y="6522"/>
                </a:lnTo>
                <a:lnTo>
                  <a:pt x="9149" y="6717"/>
                </a:lnTo>
                <a:lnTo>
                  <a:pt x="9174" y="6887"/>
                </a:lnTo>
                <a:lnTo>
                  <a:pt x="9222" y="7057"/>
                </a:lnTo>
                <a:lnTo>
                  <a:pt x="9271" y="7155"/>
                </a:lnTo>
                <a:lnTo>
                  <a:pt x="9344" y="7228"/>
                </a:lnTo>
                <a:lnTo>
                  <a:pt x="9417" y="7276"/>
                </a:lnTo>
                <a:lnTo>
                  <a:pt x="9514" y="7301"/>
                </a:lnTo>
                <a:lnTo>
                  <a:pt x="9685" y="7301"/>
                </a:lnTo>
                <a:lnTo>
                  <a:pt x="9782" y="7252"/>
                </a:lnTo>
                <a:lnTo>
                  <a:pt x="9855" y="7179"/>
                </a:lnTo>
                <a:lnTo>
                  <a:pt x="9928" y="7106"/>
                </a:lnTo>
                <a:lnTo>
                  <a:pt x="9977" y="7009"/>
                </a:lnTo>
                <a:lnTo>
                  <a:pt x="10050" y="6765"/>
                </a:lnTo>
                <a:lnTo>
                  <a:pt x="10098" y="6522"/>
                </a:lnTo>
                <a:lnTo>
                  <a:pt x="10098" y="6303"/>
                </a:lnTo>
                <a:lnTo>
                  <a:pt x="10098" y="6181"/>
                </a:lnTo>
                <a:lnTo>
                  <a:pt x="10050" y="6108"/>
                </a:lnTo>
                <a:lnTo>
                  <a:pt x="9977" y="6060"/>
                </a:lnTo>
                <a:lnTo>
                  <a:pt x="9879" y="6035"/>
                </a:lnTo>
                <a:lnTo>
                  <a:pt x="9879" y="6011"/>
                </a:lnTo>
                <a:lnTo>
                  <a:pt x="9855" y="5914"/>
                </a:lnTo>
                <a:lnTo>
                  <a:pt x="9806" y="5841"/>
                </a:lnTo>
                <a:lnTo>
                  <a:pt x="9709" y="5792"/>
                </a:lnTo>
                <a:close/>
                <a:moveTo>
                  <a:pt x="8468" y="4673"/>
                </a:moveTo>
                <a:lnTo>
                  <a:pt x="8687" y="4794"/>
                </a:lnTo>
                <a:lnTo>
                  <a:pt x="8930" y="4892"/>
                </a:lnTo>
                <a:lnTo>
                  <a:pt x="8955" y="4916"/>
                </a:lnTo>
                <a:lnTo>
                  <a:pt x="9466" y="5111"/>
                </a:lnTo>
                <a:lnTo>
                  <a:pt x="9806" y="5232"/>
                </a:lnTo>
                <a:lnTo>
                  <a:pt x="9806" y="5305"/>
                </a:lnTo>
                <a:lnTo>
                  <a:pt x="9806" y="5354"/>
                </a:lnTo>
                <a:lnTo>
                  <a:pt x="9855" y="5403"/>
                </a:lnTo>
                <a:lnTo>
                  <a:pt x="9904" y="5403"/>
                </a:lnTo>
                <a:lnTo>
                  <a:pt x="9952" y="5378"/>
                </a:lnTo>
                <a:lnTo>
                  <a:pt x="10001" y="5330"/>
                </a:lnTo>
                <a:lnTo>
                  <a:pt x="10707" y="5597"/>
                </a:lnTo>
                <a:lnTo>
                  <a:pt x="13383" y="6668"/>
                </a:lnTo>
                <a:lnTo>
                  <a:pt x="14040" y="6911"/>
                </a:lnTo>
                <a:lnTo>
                  <a:pt x="14357" y="7082"/>
                </a:lnTo>
                <a:lnTo>
                  <a:pt x="14527" y="7155"/>
                </a:lnTo>
                <a:lnTo>
                  <a:pt x="14648" y="7276"/>
                </a:lnTo>
                <a:lnTo>
                  <a:pt x="14794" y="7422"/>
                </a:lnTo>
                <a:lnTo>
                  <a:pt x="14843" y="7568"/>
                </a:lnTo>
                <a:lnTo>
                  <a:pt x="14892" y="7739"/>
                </a:lnTo>
                <a:lnTo>
                  <a:pt x="14867" y="7909"/>
                </a:lnTo>
                <a:lnTo>
                  <a:pt x="14405" y="7617"/>
                </a:lnTo>
                <a:lnTo>
                  <a:pt x="13919" y="7349"/>
                </a:lnTo>
                <a:lnTo>
                  <a:pt x="13675" y="7252"/>
                </a:lnTo>
                <a:lnTo>
                  <a:pt x="13408" y="7130"/>
                </a:lnTo>
                <a:lnTo>
                  <a:pt x="13164" y="7057"/>
                </a:lnTo>
                <a:lnTo>
                  <a:pt x="12872" y="7057"/>
                </a:lnTo>
                <a:lnTo>
                  <a:pt x="12848" y="7082"/>
                </a:lnTo>
                <a:lnTo>
                  <a:pt x="12848" y="7106"/>
                </a:lnTo>
                <a:lnTo>
                  <a:pt x="12848" y="7155"/>
                </a:lnTo>
                <a:lnTo>
                  <a:pt x="13043" y="7301"/>
                </a:lnTo>
                <a:lnTo>
                  <a:pt x="13262" y="7422"/>
                </a:lnTo>
                <a:lnTo>
                  <a:pt x="13724" y="7666"/>
                </a:lnTo>
                <a:lnTo>
                  <a:pt x="14259" y="7958"/>
                </a:lnTo>
                <a:lnTo>
                  <a:pt x="14770" y="8274"/>
                </a:lnTo>
                <a:lnTo>
                  <a:pt x="14697" y="8493"/>
                </a:lnTo>
                <a:lnTo>
                  <a:pt x="14575" y="8371"/>
                </a:lnTo>
                <a:lnTo>
                  <a:pt x="14454" y="8274"/>
                </a:lnTo>
                <a:lnTo>
                  <a:pt x="14284" y="8177"/>
                </a:lnTo>
                <a:lnTo>
                  <a:pt x="14113" y="8079"/>
                </a:lnTo>
                <a:lnTo>
                  <a:pt x="13773" y="7933"/>
                </a:lnTo>
                <a:lnTo>
                  <a:pt x="13383" y="7763"/>
                </a:lnTo>
                <a:lnTo>
                  <a:pt x="13189" y="7714"/>
                </a:lnTo>
                <a:lnTo>
                  <a:pt x="12994" y="7666"/>
                </a:lnTo>
                <a:lnTo>
                  <a:pt x="12799" y="7641"/>
                </a:lnTo>
                <a:lnTo>
                  <a:pt x="12605" y="7666"/>
                </a:lnTo>
                <a:lnTo>
                  <a:pt x="12580" y="7690"/>
                </a:lnTo>
                <a:lnTo>
                  <a:pt x="12605" y="7714"/>
                </a:lnTo>
                <a:lnTo>
                  <a:pt x="12702" y="7812"/>
                </a:lnTo>
                <a:lnTo>
                  <a:pt x="12824" y="7909"/>
                </a:lnTo>
                <a:lnTo>
                  <a:pt x="12945" y="7982"/>
                </a:lnTo>
                <a:lnTo>
                  <a:pt x="13091" y="8055"/>
                </a:lnTo>
                <a:lnTo>
                  <a:pt x="13383" y="8177"/>
                </a:lnTo>
                <a:lnTo>
                  <a:pt x="13651" y="8274"/>
                </a:lnTo>
                <a:lnTo>
                  <a:pt x="13894" y="8396"/>
                </a:lnTo>
                <a:lnTo>
                  <a:pt x="14113" y="8517"/>
                </a:lnTo>
                <a:lnTo>
                  <a:pt x="14551" y="8809"/>
                </a:lnTo>
                <a:lnTo>
                  <a:pt x="14430" y="9126"/>
                </a:lnTo>
                <a:lnTo>
                  <a:pt x="13967" y="8858"/>
                </a:lnTo>
                <a:lnTo>
                  <a:pt x="13481" y="8590"/>
                </a:lnTo>
                <a:lnTo>
                  <a:pt x="12921" y="8274"/>
                </a:lnTo>
                <a:lnTo>
                  <a:pt x="12629" y="8152"/>
                </a:lnTo>
                <a:lnTo>
                  <a:pt x="12337" y="8031"/>
                </a:lnTo>
                <a:lnTo>
                  <a:pt x="12313" y="8031"/>
                </a:lnTo>
                <a:lnTo>
                  <a:pt x="12288" y="8055"/>
                </a:lnTo>
                <a:lnTo>
                  <a:pt x="12288" y="8079"/>
                </a:lnTo>
                <a:lnTo>
                  <a:pt x="12288" y="8104"/>
                </a:lnTo>
                <a:lnTo>
                  <a:pt x="12507" y="8323"/>
                </a:lnTo>
                <a:lnTo>
                  <a:pt x="12751" y="8542"/>
                </a:lnTo>
                <a:lnTo>
                  <a:pt x="13018" y="8712"/>
                </a:lnTo>
                <a:lnTo>
                  <a:pt x="13286" y="8882"/>
                </a:lnTo>
                <a:lnTo>
                  <a:pt x="13797" y="9199"/>
                </a:lnTo>
                <a:lnTo>
                  <a:pt x="14040" y="9345"/>
                </a:lnTo>
                <a:lnTo>
                  <a:pt x="14308" y="9466"/>
                </a:lnTo>
                <a:lnTo>
                  <a:pt x="14211" y="9661"/>
                </a:lnTo>
                <a:lnTo>
                  <a:pt x="14065" y="9564"/>
                </a:lnTo>
                <a:lnTo>
                  <a:pt x="13919" y="9491"/>
                </a:lnTo>
                <a:lnTo>
                  <a:pt x="13602" y="9345"/>
                </a:lnTo>
                <a:lnTo>
                  <a:pt x="13359" y="9199"/>
                </a:lnTo>
                <a:lnTo>
                  <a:pt x="13067" y="9077"/>
                </a:lnTo>
                <a:lnTo>
                  <a:pt x="12921" y="9028"/>
                </a:lnTo>
                <a:lnTo>
                  <a:pt x="12775" y="9004"/>
                </a:lnTo>
                <a:lnTo>
                  <a:pt x="12629" y="8980"/>
                </a:lnTo>
                <a:lnTo>
                  <a:pt x="12483" y="8980"/>
                </a:lnTo>
                <a:lnTo>
                  <a:pt x="12459" y="9004"/>
                </a:lnTo>
                <a:lnTo>
                  <a:pt x="12459" y="9053"/>
                </a:lnTo>
                <a:lnTo>
                  <a:pt x="12556" y="9150"/>
                </a:lnTo>
                <a:lnTo>
                  <a:pt x="12653" y="9247"/>
                </a:lnTo>
                <a:lnTo>
                  <a:pt x="12897" y="9418"/>
                </a:lnTo>
                <a:lnTo>
                  <a:pt x="13408" y="9685"/>
                </a:lnTo>
                <a:lnTo>
                  <a:pt x="13724" y="9880"/>
                </a:lnTo>
                <a:lnTo>
                  <a:pt x="13894" y="10002"/>
                </a:lnTo>
                <a:lnTo>
                  <a:pt x="14065" y="10075"/>
                </a:lnTo>
                <a:lnTo>
                  <a:pt x="13967" y="10269"/>
                </a:lnTo>
                <a:lnTo>
                  <a:pt x="13505" y="10075"/>
                </a:lnTo>
                <a:lnTo>
                  <a:pt x="13043" y="9880"/>
                </a:lnTo>
                <a:lnTo>
                  <a:pt x="12556" y="9758"/>
                </a:lnTo>
                <a:lnTo>
                  <a:pt x="12069" y="9661"/>
                </a:lnTo>
                <a:lnTo>
                  <a:pt x="12045" y="9661"/>
                </a:lnTo>
                <a:lnTo>
                  <a:pt x="12045" y="9685"/>
                </a:lnTo>
                <a:lnTo>
                  <a:pt x="12434" y="10002"/>
                </a:lnTo>
                <a:lnTo>
                  <a:pt x="12872" y="10245"/>
                </a:lnTo>
                <a:lnTo>
                  <a:pt x="13335" y="10488"/>
                </a:lnTo>
                <a:lnTo>
                  <a:pt x="13797" y="10683"/>
                </a:lnTo>
                <a:lnTo>
                  <a:pt x="13627" y="11072"/>
                </a:lnTo>
                <a:lnTo>
                  <a:pt x="13456" y="10926"/>
                </a:lnTo>
                <a:lnTo>
                  <a:pt x="13262" y="10829"/>
                </a:lnTo>
                <a:lnTo>
                  <a:pt x="12848" y="10659"/>
                </a:lnTo>
                <a:lnTo>
                  <a:pt x="12653" y="10586"/>
                </a:lnTo>
                <a:lnTo>
                  <a:pt x="12483" y="10513"/>
                </a:lnTo>
                <a:lnTo>
                  <a:pt x="12288" y="10488"/>
                </a:lnTo>
                <a:lnTo>
                  <a:pt x="12069" y="10488"/>
                </a:lnTo>
                <a:lnTo>
                  <a:pt x="12045" y="10513"/>
                </a:lnTo>
                <a:lnTo>
                  <a:pt x="12045" y="10537"/>
                </a:lnTo>
                <a:lnTo>
                  <a:pt x="12118" y="10634"/>
                </a:lnTo>
                <a:lnTo>
                  <a:pt x="12191" y="10707"/>
                </a:lnTo>
                <a:lnTo>
                  <a:pt x="12337" y="10829"/>
                </a:lnTo>
                <a:lnTo>
                  <a:pt x="12532" y="10926"/>
                </a:lnTo>
                <a:lnTo>
                  <a:pt x="12702" y="11023"/>
                </a:lnTo>
                <a:lnTo>
                  <a:pt x="13091" y="11218"/>
                </a:lnTo>
                <a:lnTo>
                  <a:pt x="13310" y="11291"/>
                </a:lnTo>
                <a:lnTo>
                  <a:pt x="13505" y="11340"/>
                </a:lnTo>
                <a:lnTo>
                  <a:pt x="13481" y="11413"/>
                </a:lnTo>
                <a:lnTo>
                  <a:pt x="13335" y="11388"/>
                </a:lnTo>
                <a:lnTo>
                  <a:pt x="13189" y="11340"/>
                </a:lnTo>
                <a:lnTo>
                  <a:pt x="12897" y="11315"/>
                </a:lnTo>
                <a:lnTo>
                  <a:pt x="12678" y="11267"/>
                </a:lnTo>
                <a:lnTo>
                  <a:pt x="12434" y="11242"/>
                </a:lnTo>
                <a:lnTo>
                  <a:pt x="12191" y="11267"/>
                </a:lnTo>
                <a:lnTo>
                  <a:pt x="12069" y="11291"/>
                </a:lnTo>
                <a:lnTo>
                  <a:pt x="11972" y="11315"/>
                </a:lnTo>
                <a:lnTo>
                  <a:pt x="11948" y="11340"/>
                </a:lnTo>
                <a:lnTo>
                  <a:pt x="11948" y="11364"/>
                </a:lnTo>
                <a:lnTo>
                  <a:pt x="11972" y="11413"/>
                </a:lnTo>
                <a:lnTo>
                  <a:pt x="12069" y="11486"/>
                </a:lnTo>
                <a:lnTo>
                  <a:pt x="12191" y="11534"/>
                </a:lnTo>
                <a:lnTo>
                  <a:pt x="12434" y="11607"/>
                </a:lnTo>
                <a:lnTo>
                  <a:pt x="12921" y="11705"/>
                </a:lnTo>
                <a:lnTo>
                  <a:pt x="13164" y="11778"/>
                </a:lnTo>
                <a:lnTo>
                  <a:pt x="13432" y="11826"/>
                </a:lnTo>
                <a:lnTo>
                  <a:pt x="13408" y="11972"/>
                </a:lnTo>
                <a:lnTo>
                  <a:pt x="13018" y="11948"/>
                </a:lnTo>
                <a:lnTo>
                  <a:pt x="12434" y="11948"/>
                </a:lnTo>
                <a:lnTo>
                  <a:pt x="12313" y="11972"/>
                </a:lnTo>
                <a:lnTo>
                  <a:pt x="12215" y="12021"/>
                </a:lnTo>
                <a:lnTo>
                  <a:pt x="12118" y="12070"/>
                </a:lnTo>
                <a:lnTo>
                  <a:pt x="12118" y="12118"/>
                </a:lnTo>
                <a:lnTo>
                  <a:pt x="12118" y="12143"/>
                </a:lnTo>
                <a:lnTo>
                  <a:pt x="12215" y="12191"/>
                </a:lnTo>
                <a:lnTo>
                  <a:pt x="12313" y="12240"/>
                </a:lnTo>
                <a:lnTo>
                  <a:pt x="12507" y="12264"/>
                </a:lnTo>
                <a:lnTo>
                  <a:pt x="12897" y="12264"/>
                </a:lnTo>
                <a:lnTo>
                  <a:pt x="13383" y="12313"/>
                </a:lnTo>
                <a:lnTo>
                  <a:pt x="13383" y="12654"/>
                </a:lnTo>
                <a:lnTo>
                  <a:pt x="13043" y="12654"/>
                </a:lnTo>
                <a:lnTo>
                  <a:pt x="12678" y="12678"/>
                </a:lnTo>
                <a:lnTo>
                  <a:pt x="12288" y="12727"/>
                </a:lnTo>
                <a:lnTo>
                  <a:pt x="12094" y="12775"/>
                </a:lnTo>
                <a:lnTo>
                  <a:pt x="11923" y="12873"/>
                </a:lnTo>
                <a:lnTo>
                  <a:pt x="12118" y="12921"/>
                </a:lnTo>
                <a:lnTo>
                  <a:pt x="12288" y="12946"/>
                </a:lnTo>
                <a:lnTo>
                  <a:pt x="12678" y="12946"/>
                </a:lnTo>
                <a:lnTo>
                  <a:pt x="13408" y="12970"/>
                </a:lnTo>
                <a:lnTo>
                  <a:pt x="13408" y="13116"/>
                </a:lnTo>
                <a:lnTo>
                  <a:pt x="13408" y="13262"/>
                </a:lnTo>
                <a:lnTo>
                  <a:pt x="13140" y="13262"/>
                </a:lnTo>
                <a:lnTo>
                  <a:pt x="12848" y="13286"/>
                </a:lnTo>
                <a:lnTo>
                  <a:pt x="12337" y="13286"/>
                </a:lnTo>
                <a:lnTo>
                  <a:pt x="12069" y="13335"/>
                </a:lnTo>
                <a:lnTo>
                  <a:pt x="11948" y="13384"/>
                </a:lnTo>
                <a:lnTo>
                  <a:pt x="11850" y="13432"/>
                </a:lnTo>
                <a:lnTo>
                  <a:pt x="11826" y="13481"/>
                </a:lnTo>
                <a:lnTo>
                  <a:pt x="11850" y="13505"/>
                </a:lnTo>
                <a:lnTo>
                  <a:pt x="11948" y="13554"/>
                </a:lnTo>
                <a:lnTo>
                  <a:pt x="12069" y="13603"/>
                </a:lnTo>
                <a:lnTo>
                  <a:pt x="12337" y="13627"/>
                </a:lnTo>
                <a:lnTo>
                  <a:pt x="12605" y="13651"/>
                </a:lnTo>
                <a:lnTo>
                  <a:pt x="13432" y="13651"/>
                </a:lnTo>
                <a:lnTo>
                  <a:pt x="13432" y="13797"/>
                </a:lnTo>
                <a:lnTo>
                  <a:pt x="13286" y="13773"/>
                </a:lnTo>
                <a:lnTo>
                  <a:pt x="13164" y="13797"/>
                </a:lnTo>
                <a:lnTo>
                  <a:pt x="12897" y="13822"/>
                </a:lnTo>
                <a:lnTo>
                  <a:pt x="12483" y="13846"/>
                </a:lnTo>
                <a:lnTo>
                  <a:pt x="12288" y="13895"/>
                </a:lnTo>
                <a:lnTo>
                  <a:pt x="12094" y="13968"/>
                </a:lnTo>
                <a:lnTo>
                  <a:pt x="12094" y="13992"/>
                </a:lnTo>
                <a:lnTo>
                  <a:pt x="12094" y="14016"/>
                </a:lnTo>
                <a:lnTo>
                  <a:pt x="12118" y="14041"/>
                </a:lnTo>
                <a:lnTo>
                  <a:pt x="12313" y="14089"/>
                </a:lnTo>
                <a:lnTo>
                  <a:pt x="12507" y="14114"/>
                </a:lnTo>
                <a:lnTo>
                  <a:pt x="13310" y="14114"/>
                </a:lnTo>
                <a:lnTo>
                  <a:pt x="13432" y="14089"/>
                </a:lnTo>
                <a:lnTo>
                  <a:pt x="13456" y="14600"/>
                </a:lnTo>
                <a:lnTo>
                  <a:pt x="13237" y="14576"/>
                </a:lnTo>
                <a:lnTo>
                  <a:pt x="13018" y="14552"/>
                </a:lnTo>
                <a:lnTo>
                  <a:pt x="12824" y="14552"/>
                </a:lnTo>
                <a:lnTo>
                  <a:pt x="12434" y="14600"/>
                </a:lnTo>
                <a:lnTo>
                  <a:pt x="12045" y="14698"/>
                </a:lnTo>
                <a:lnTo>
                  <a:pt x="11656" y="14819"/>
                </a:lnTo>
                <a:lnTo>
                  <a:pt x="11193" y="14941"/>
                </a:lnTo>
                <a:lnTo>
                  <a:pt x="10974" y="14965"/>
                </a:lnTo>
                <a:lnTo>
                  <a:pt x="10755" y="14990"/>
                </a:lnTo>
                <a:lnTo>
                  <a:pt x="10536" y="14990"/>
                </a:lnTo>
                <a:lnTo>
                  <a:pt x="10317" y="14965"/>
                </a:lnTo>
                <a:lnTo>
                  <a:pt x="10098" y="14917"/>
                </a:lnTo>
                <a:lnTo>
                  <a:pt x="9879" y="14819"/>
                </a:lnTo>
                <a:lnTo>
                  <a:pt x="9514" y="14698"/>
                </a:lnTo>
                <a:lnTo>
                  <a:pt x="9149" y="14576"/>
                </a:lnTo>
                <a:lnTo>
                  <a:pt x="8979" y="14552"/>
                </a:lnTo>
                <a:lnTo>
                  <a:pt x="8809" y="14527"/>
                </a:lnTo>
                <a:lnTo>
                  <a:pt x="8614" y="14527"/>
                </a:lnTo>
                <a:lnTo>
                  <a:pt x="8419" y="14552"/>
                </a:lnTo>
                <a:lnTo>
                  <a:pt x="7981" y="14649"/>
                </a:lnTo>
                <a:lnTo>
                  <a:pt x="7568" y="14795"/>
                </a:lnTo>
                <a:lnTo>
                  <a:pt x="7130" y="14917"/>
                </a:lnTo>
                <a:lnTo>
                  <a:pt x="6935" y="14965"/>
                </a:lnTo>
                <a:lnTo>
                  <a:pt x="6692" y="14990"/>
                </a:lnTo>
                <a:lnTo>
                  <a:pt x="6473" y="14990"/>
                </a:lnTo>
                <a:lnTo>
                  <a:pt x="6230" y="14965"/>
                </a:lnTo>
                <a:lnTo>
                  <a:pt x="5986" y="14917"/>
                </a:lnTo>
                <a:lnTo>
                  <a:pt x="5767" y="14844"/>
                </a:lnTo>
                <a:lnTo>
                  <a:pt x="5281" y="14722"/>
                </a:lnTo>
                <a:lnTo>
                  <a:pt x="5062" y="14649"/>
                </a:lnTo>
                <a:lnTo>
                  <a:pt x="4818" y="14625"/>
                </a:lnTo>
                <a:lnTo>
                  <a:pt x="4453" y="14576"/>
                </a:lnTo>
                <a:lnTo>
                  <a:pt x="4040" y="14576"/>
                </a:lnTo>
                <a:lnTo>
                  <a:pt x="3602" y="14625"/>
                </a:lnTo>
                <a:lnTo>
                  <a:pt x="3164" y="14722"/>
                </a:lnTo>
                <a:lnTo>
                  <a:pt x="3188" y="14308"/>
                </a:lnTo>
                <a:lnTo>
                  <a:pt x="3188" y="13895"/>
                </a:lnTo>
                <a:lnTo>
                  <a:pt x="3164" y="13067"/>
                </a:lnTo>
                <a:lnTo>
                  <a:pt x="3164" y="12386"/>
                </a:lnTo>
                <a:lnTo>
                  <a:pt x="3139" y="12191"/>
                </a:lnTo>
                <a:lnTo>
                  <a:pt x="3115" y="12021"/>
                </a:lnTo>
                <a:lnTo>
                  <a:pt x="3066" y="11851"/>
                </a:lnTo>
                <a:lnTo>
                  <a:pt x="3018" y="11705"/>
                </a:lnTo>
                <a:lnTo>
                  <a:pt x="3018" y="11632"/>
                </a:lnTo>
                <a:lnTo>
                  <a:pt x="3018" y="11534"/>
                </a:lnTo>
                <a:lnTo>
                  <a:pt x="2993" y="11413"/>
                </a:lnTo>
                <a:lnTo>
                  <a:pt x="2896" y="11194"/>
                </a:lnTo>
                <a:lnTo>
                  <a:pt x="2701" y="10780"/>
                </a:lnTo>
                <a:lnTo>
                  <a:pt x="2409" y="10123"/>
                </a:lnTo>
                <a:lnTo>
                  <a:pt x="2142" y="9442"/>
                </a:lnTo>
                <a:lnTo>
                  <a:pt x="1947" y="8809"/>
                </a:lnTo>
                <a:lnTo>
                  <a:pt x="1777" y="8152"/>
                </a:lnTo>
                <a:lnTo>
                  <a:pt x="1728" y="7909"/>
                </a:lnTo>
                <a:lnTo>
                  <a:pt x="1704" y="7787"/>
                </a:lnTo>
                <a:lnTo>
                  <a:pt x="1704" y="7666"/>
                </a:lnTo>
                <a:lnTo>
                  <a:pt x="1704" y="7544"/>
                </a:lnTo>
                <a:lnTo>
                  <a:pt x="1752" y="7447"/>
                </a:lnTo>
                <a:lnTo>
                  <a:pt x="1825" y="7325"/>
                </a:lnTo>
                <a:lnTo>
                  <a:pt x="1923" y="7252"/>
                </a:lnTo>
                <a:lnTo>
                  <a:pt x="2093" y="7155"/>
                </a:lnTo>
                <a:lnTo>
                  <a:pt x="2288" y="7082"/>
                </a:lnTo>
                <a:lnTo>
                  <a:pt x="2653" y="6936"/>
                </a:lnTo>
                <a:lnTo>
                  <a:pt x="3991" y="6400"/>
                </a:lnTo>
                <a:lnTo>
                  <a:pt x="5329" y="5889"/>
                </a:lnTo>
                <a:lnTo>
                  <a:pt x="8030" y="4867"/>
                </a:lnTo>
                <a:lnTo>
                  <a:pt x="8030" y="5062"/>
                </a:lnTo>
                <a:lnTo>
                  <a:pt x="8030" y="5281"/>
                </a:lnTo>
                <a:lnTo>
                  <a:pt x="8030" y="5670"/>
                </a:lnTo>
                <a:lnTo>
                  <a:pt x="8030" y="7203"/>
                </a:lnTo>
                <a:lnTo>
                  <a:pt x="8030" y="8834"/>
                </a:lnTo>
                <a:lnTo>
                  <a:pt x="8054" y="9661"/>
                </a:lnTo>
                <a:lnTo>
                  <a:pt x="8079" y="10464"/>
                </a:lnTo>
                <a:lnTo>
                  <a:pt x="8103" y="10586"/>
                </a:lnTo>
                <a:lnTo>
                  <a:pt x="8152" y="10659"/>
                </a:lnTo>
                <a:lnTo>
                  <a:pt x="8249" y="10707"/>
                </a:lnTo>
                <a:lnTo>
                  <a:pt x="8346" y="10732"/>
                </a:lnTo>
                <a:lnTo>
                  <a:pt x="8444" y="10707"/>
                </a:lnTo>
                <a:lnTo>
                  <a:pt x="8517" y="10659"/>
                </a:lnTo>
                <a:lnTo>
                  <a:pt x="8565" y="10586"/>
                </a:lnTo>
                <a:lnTo>
                  <a:pt x="8590" y="10464"/>
                </a:lnTo>
                <a:lnTo>
                  <a:pt x="8517" y="8931"/>
                </a:lnTo>
                <a:lnTo>
                  <a:pt x="8468" y="7398"/>
                </a:lnTo>
                <a:lnTo>
                  <a:pt x="8444" y="5865"/>
                </a:lnTo>
                <a:lnTo>
                  <a:pt x="8444" y="5305"/>
                </a:lnTo>
                <a:lnTo>
                  <a:pt x="8444" y="5013"/>
                </a:lnTo>
                <a:lnTo>
                  <a:pt x="8395" y="4721"/>
                </a:lnTo>
                <a:lnTo>
                  <a:pt x="8468" y="4673"/>
                </a:lnTo>
                <a:close/>
                <a:moveTo>
                  <a:pt x="7446" y="1"/>
                </a:moveTo>
                <a:lnTo>
                  <a:pt x="7300" y="25"/>
                </a:lnTo>
                <a:lnTo>
                  <a:pt x="7154" y="50"/>
                </a:lnTo>
                <a:lnTo>
                  <a:pt x="7008" y="98"/>
                </a:lnTo>
                <a:lnTo>
                  <a:pt x="6911" y="196"/>
                </a:lnTo>
                <a:lnTo>
                  <a:pt x="6838" y="196"/>
                </a:lnTo>
                <a:lnTo>
                  <a:pt x="6765" y="244"/>
                </a:lnTo>
                <a:lnTo>
                  <a:pt x="6716" y="293"/>
                </a:lnTo>
                <a:lnTo>
                  <a:pt x="6716" y="317"/>
                </a:lnTo>
                <a:lnTo>
                  <a:pt x="6667" y="755"/>
                </a:lnTo>
                <a:lnTo>
                  <a:pt x="6619" y="1193"/>
                </a:lnTo>
                <a:lnTo>
                  <a:pt x="6594" y="1656"/>
                </a:lnTo>
                <a:lnTo>
                  <a:pt x="6594" y="2094"/>
                </a:lnTo>
                <a:lnTo>
                  <a:pt x="6011" y="2118"/>
                </a:lnTo>
                <a:lnTo>
                  <a:pt x="5427" y="2118"/>
                </a:lnTo>
                <a:lnTo>
                  <a:pt x="5013" y="2094"/>
                </a:lnTo>
                <a:lnTo>
                  <a:pt x="4794" y="2094"/>
                </a:lnTo>
                <a:lnTo>
                  <a:pt x="4697" y="2118"/>
                </a:lnTo>
                <a:lnTo>
                  <a:pt x="4624" y="2167"/>
                </a:lnTo>
                <a:lnTo>
                  <a:pt x="4575" y="2142"/>
                </a:lnTo>
                <a:lnTo>
                  <a:pt x="4526" y="2118"/>
                </a:lnTo>
                <a:lnTo>
                  <a:pt x="4405" y="2142"/>
                </a:lnTo>
                <a:lnTo>
                  <a:pt x="4332" y="2215"/>
                </a:lnTo>
                <a:lnTo>
                  <a:pt x="4307" y="2264"/>
                </a:lnTo>
                <a:lnTo>
                  <a:pt x="4283" y="2337"/>
                </a:lnTo>
                <a:lnTo>
                  <a:pt x="4259" y="2605"/>
                </a:lnTo>
                <a:lnTo>
                  <a:pt x="4259" y="2897"/>
                </a:lnTo>
                <a:lnTo>
                  <a:pt x="4259" y="3480"/>
                </a:lnTo>
                <a:lnTo>
                  <a:pt x="3602" y="3529"/>
                </a:lnTo>
                <a:lnTo>
                  <a:pt x="3261" y="3578"/>
                </a:lnTo>
                <a:lnTo>
                  <a:pt x="2920" y="3602"/>
                </a:lnTo>
                <a:lnTo>
                  <a:pt x="2872" y="3626"/>
                </a:lnTo>
                <a:lnTo>
                  <a:pt x="2823" y="3651"/>
                </a:lnTo>
                <a:lnTo>
                  <a:pt x="2774" y="3699"/>
                </a:lnTo>
                <a:lnTo>
                  <a:pt x="2701" y="3821"/>
                </a:lnTo>
                <a:lnTo>
                  <a:pt x="2653" y="3918"/>
                </a:lnTo>
                <a:lnTo>
                  <a:pt x="2604" y="4064"/>
                </a:lnTo>
                <a:lnTo>
                  <a:pt x="2604" y="4186"/>
                </a:lnTo>
                <a:lnTo>
                  <a:pt x="2580" y="4454"/>
                </a:lnTo>
                <a:lnTo>
                  <a:pt x="2580" y="4721"/>
                </a:lnTo>
                <a:lnTo>
                  <a:pt x="2458" y="6449"/>
                </a:lnTo>
                <a:lnTo>
                  <a:pt x="2458" y="6498"/>
                </a:lnTo>
                <a:lnTo>
                  <a:pt x="1704" y="6838"/>
                </a:lnTo>
                <a:lnTo>
                  <a:pt x="1558" y="6936"/>
                </a:lnTo>
                <a:lnTo>
                  <a:pt x="1436" y="7033"/>
                </a:lnTo>
                <a:lnTo>
                  <a:pt x="1363" y="7155"/>
                </a:lnTo>
                <a:lnTo>
                  <a:pt x="1290" y="7276"/>
                </a:lnTo>
                <a:lnTo>
                  <a:pt x="1266" y="7422"/>
                </a:lnTo>
                <a:lnTo>
                  <a:pt x="1241" y="7568"/>
                </a:lnTo>
                <a:lnTo>
                  <a:pt x="1241" y="7714"/>
                </a:lnTo>
                <a:lnTo>
                  <a:pt x="1241" y="7885"/>
                </a:lnTo>
                <a:lnTo>
                  <a:pt x="1290" y="8201"/>
                </a:lnTo>
                <a:lnTo>
                  <a:pt x="1363" y="8542"/>
                </a:lnTo>
                <a:lnTo>
                  <a:pt x="1533" y="9101"/>
                </a:lnTo>
                <a:lnTo>
                  <a:pt x="1631" y="9491"/>
                </a:lnTo>
                <a:lnTo>
                  <a:pt x="1777" y="9856"/>
                </a:lnTo>
                <a:lnTo>
                  <a:pt x="2069" y="10586"/>
                </a:lnTo>
                <a:lnTo>
                  <a:pt x="2190" y="10853"/>
                </a:lnTo>
                <a:lnTo>
                  <a:pt x="2336" y="11145"/>
                </a:lnTo>
                <a:lnTo>
                  <a:pt x="2507" y="11437"/>
                </a:lnTo>
                <a:lnTo>
                  <a:pt x="2604" y="11559"/>
                </a:lnTo>
                <a:lnTo>
                  <a:pt x="2726" y="11656"/>
                </a:lnTo>
                <a:lnTo>
                  <a:pt x="2677" y="11826"/>
                </a:lnTo>
                <a:lnTo>
                  <a:pt x="2653" y="11997"/>
                </a:lnTo>
                <a:lnTo>
                  <a:pt x="2628" y="12167"/>
                </a:lnTo>
                <a:lnTo>
                  <a:pt x="2628" y="12362"/>
                </a:lnTo>
                <a:lnTo>
                  <a:pt x="2677" y="12727"/>
                </a:lnTo>
                <a:lnTo>
                  <a:pt x="2701" y="13067"/>
                </a:lnTo>
                <a:lnTo>
                  <a:pt x="2701" y="13530"/>
                </a:lnTo>
                <a:lnTo>
                  <a:pt x="2677" y="13968"/>
                </a:lnTo>
                <a:lnTo>
                  <a:pt x="2677" y="14430"/>
                </a:lnTo>
                <a:lnTo>
                  <a:pt x="2701" y="14649"/>
                </a:lnTo>
                <a:lnTo>
                  <a:pt x="2726" y="14868"/>
                </a:lnTo>
                <a:lnTo>
                  <a:pt x="2531" y="14965"/>
                </a:lnTo>
                <a:lnTo>
                  <a:pt x="2385" y="15087"/>
                </a:lnTo>
                <a:lnTo>
                  <a:pt x="2239" y="15233"/>
                </a:lnTo>
                <a:lnTo>
                  <a:pt x="2117" y="15379"/>
                </a:lnTo>
                <a:lnTo>
                  <a:pt x="2117" y="15428"/>
                </a:lnTo>
                <a:lnTo>
                  <a:pt x="2117" y="15476"/>
                </a:lnTo>
                <a:lnTo>
                  <a:pt x="2142" y="15501"/>
                </a:lnTo>
                <a:lnTo>
                  <a:pt x="2190" y="15501"/>
                </a:lnTo>
                <a:lnTo>
                  <a:pt x="2361" y="15476"/>
                </a:lnTo>
                <a:lnTo>
                  <a:pt x="2531" y="15428"/>
                </a:lnTo>
                <a:lnTo>
                  <a:pt x="2872" y="15306"/>
                </a:lnTo>
                <a:lnTo>
                  <a:pt x="3212" y="15184"/>
                </a:lnTo>
                <a:lnTo>
                  <a:pt x="3553" y="15063"/>
                </a:lnTo>
                <a:lnTo>
                  <a:pt x="3796" y="15014"/>
                </a:lnTo>
                <a:lnTo>
                  <a:pt x="4064" y="15014"/>
                </a:lnTo>
                <a:lnTo>
                  <a:pt x="4307" y="14990"/>
                </a:lnTo>
                <a:lnTo>
                  <a:pt x="4551" y="15014"/>
                </a:lnTo>
                <a:lnTo>
                  <a:pt x="4794" y="15038"/>
                </a:lnTo>
                <a:lnTo>
                  <a:pt x="5037" y="15087"/>
                </a:lnTo>
                <a:lnTo>
                  <a:pt x="5500" y="15209"/>
                </a:lnTo>
                <a:lnTo>
                  <a:pt x="5889" y="15330"/>
                </a:lnTo>
                <a:lnTo>
                  <a:pt x="6278" y="15403"/>
                </a:lnTo>
                <a:lnTo>
                  <a:pt x="6667" y="15428"/>
                </a:lnTo>
                <a:lnTo>
                  <a:pt x="6862" y="15428"/>
                </a:lnTo>
                <a:lnTo>
                  <a:pt x="7057" y="15403"/>
                </a:lnTo>
                <a:lnTo>
                  <a:pt x="7276" y="15355"/>
                </a:lnTo>
                <a:lnTo>
                  <a:pt x="7495" y="15306"/>
                </a:lnTo>
                <a:lnTo>
                  <a:pt x="7908" y="15184"/>
                </a:lnTo>
                <a:lnTo>
                  <a:pt x="8346" y="15063"/>
                </a:lnTo>
                <a:lnTo>
                  <a:pt x="8565" y="15014"/>
                </a:lnTo>
                <a:lnTo>
                  <a:pt x="8784" y="14990"/>
                </a:lnTo>
                <a:lnTo>
                  <a:pt x="8979" y="15014"/>
                </a:lnTo>
                <a:lnTo>
                  <a:pt x="9198" y="15063"/>
                </a:lnTo>
                <a:lnTo>
                  <a:pt x="9393" y="15136"/>
                </a:lnTo>
                <a:lnTo>
                  <a:pt x="9587" y="15209"/>
                </a:lnTo>
                <a:lnTo>
                  <a:pt x="9977" y="15379"/>
                </a:lnTo>
                <a:lnTo>
                  <a:pt x="10196" y="15452"/>
                </a:lnTo>
                <a:lnTo>
                  <a:pt x="10390" y="15476"/>
                </a:lnTo>
                <a:lnTo>
                  <a:pt x="10585" y="15501"/>
                </a:lnTo>
                <a:lnTo>
                  <a:pt x="10780" y="15501"/>
                </a:lnTo>
                <a:lnTo>
                  <a:pt x="11169" y="15452"/>
                </a:lnTo>
                <a:lnTo>
                  <a:pt x="11558" y="15355"/>
                </a:lnTo>
                <a:lnTo>
                  <a:pt x="11923" y="15257"/>
                </a:lnTo>
                <a:lnTo>
                  <a:pt x="12191" y="15184"/>
                </a:lnTo>
                <a:lnTo>
                  <a:pt x="12410" y="15136"/>
                </a:lnTo>
                <a:lnTo>
                  <a:pt x="12653" y="15111"/>
                </a:lnTo>
                <a:lnTo>
                  <a:pt x="12872" y="15087"/>
                </a:lnTo>
                <a:lnTo>
                  <a:pt x="13116" y="15087"/>
                </a:lnTo>
                <a:lnTo>
                  <a:pt x="13335" y="15111"/>
                </a:lnTo>
                <a:lnTo>
                  <a:pt x="13846" y="15209"/>
                </a:lnTo>
                <a:lnTo>
                  <a:pt x="14186" y="15257"/>
                </a:lnTo>
                <a:lnTo>
                  <a:pt x="14357" y="15282"/>
                </a:lnTo>
                <a:lnTo>
                  <a:pt x="14551" y="15282"/>
                </a:lnTo>
                <a:lnTo>
                  <a:pt x="14721" y="15233"/>
                </a:lnTo>
                <a:lnTo>
                  <a:pt x="14892" y="15209"/>
                </a:lnTo>
                <a:lnTo>
                  <a:pt x="15038" y="15136"/>
                </a:lnTo>
                <a:lnTo>
                  <a:pt x="15208" y="15038"/>
                </a:lnTo>
                <a:lnTo>
                  <a:pt x="15281" y="14965"/>
                </a:lnTo>
                <a:lnTo>
                  <a:pt x="15305" y="14868"/>
                </a:lnTo>
                <a:lnTo>
                  <a:pt x="15305" y="14771"/>
                </a:lnTo>
                <a:lnTo>
                  <a:pt x="15281" y="14673"/>
                </a:lnTo>
                <a:lnTo>
                  <a:pt x="15208" y="14600"/>
                </a:lnTo>
                <a:lnTo>
                  <a:pt x="15135" y="14552"/>
                </a:lnTo>
                <a:lnTo>
                  <a:pt x="15038" y="14552"/>
                </a:lnTo>
                <a:lnTo>
                  <a:pt x="14940" y="14600"/>
                </a:lnTo>
                <a:lnTo>
                  <a:pt x="14819" y="14673"/>
                </a:lnTo>
                <a:lnTo>
                  <a:pt x="14697" y="14722"/>
                </a:lnTo>
                <a:lnTo>
                  <a:pt x="14575" y="14746"/>
                </a:lnTo>
                <a:lnTo>
                  <a:pt x="14454" y="14771"/>
                </a:lnTo>
                <a:lnTo>
                  <a:pt x="14211" y="14746"/>
                </a:lnTo>
                <a:lnTo>
                  <a:pt x="13967" y="14722"/>
                </a:lnTo>
                <a:lnTo>
                  <a:pt x="13919" y="13116"/>
                </a:lnTo>
                <a:lnTo>
                  <a:pt x="13919" y="12459"/>
                </a:lnTo>
                <a:lnTo>
                  <a:pt x="13894" y="12118"/>
                </a:lnTo>
                <a:lnTo>
                  <a:pt x="13821" y="11778"/>
                </a:lnTo>
                <a:lnTo>
                  <a:pt x="13870" y="11753"/>
                </a:lnTo>
                <a:lnTo>
                  <a:pt x="13894" y="11680"/>
                </a:lnTo>
                <a:lnTo>
                  <a:pt x="14527" y="10221"/>
                </a:lnTo>
                <a:lnTo>
                  <a:pt x="15111" y="8736"/>
                </a:lnTo>
                <a:lnTo>
                  <a:pt x="15232" y="8420"/>
                </a:lnTo>
                <a:lnTo>
                  <a:pt x="15305" y="8128"/>
                </a:lnTo>
                <a:lnTo>
                  <a:pt x="15354" y="7982"/>
                </a:lnTo>
                <a:lnTo>
                  <a:pt x="15354" y="7836"/>
                </a:lnTo>
                <a:lnTo>
                  <a:pt x="15354" y="7666"/>
                </a:lnTo>
                <a:lnTo>
                  <a:pt x="15354" y="7520"/>
                </a:lnTo>
                <a:lnTo>
                  <a:pt x="15305" y="7374"/>
                </a:lnTo>
                <a:lnTo>
                  <a:pt x="15257" y="7276"/>
                </a:lnTo>
                <a:lnTo>
                  <a:pt x="15184" y="7155"/>
                </a:lnTo>
                <a:lnTo>
                  <a:pt x="15111" y="7057"/>
                </a:lnTo>
                <a:lnTo>
                  <a:pt x="14916" y="6863"/>
                </a:lnTo>
                <a:lnTo>
                  <a:pt x="14697" y="6717"/>
                </a:lnTo>
                <a:lnTo>
                  <a:pt x="14405" y="6546"/>
                </a:lnTo>
                <a:lnTo>
                  <a:pt x="14065" y="6400"/>
                </a:lnTo>
                <a:lnTo>
                  <a:pt x="14113" y="6181"/>
                </a:lnTo>
                <a:lnTo>
                  <a:pt x="14138" y="5962"/>
                </a:lnTo>
                <a:lnTo>
                  <a:pt x="14162" y="5719"/>
                </a:lnTo>
                <a:lnTo>
                  <a:pt x="14162" y="5500"/>
                </a:lnTo>
                <a:lnTo>
                  <a:pt x="14138" y="5013"/>
                </a:lnTo>
                <a:lnTo>
                  <a:pt x="14113" y="4551"/>
                </a:lnTo>
                <a:lnTo>
                  <a:pt x="14089" y="4381"/>
                </a:lnTo>
                <a:lnTo>
                  <a:pt x="14040" y="4040"/>
                </a:lnTo>
                <a:lnTo>
                  <a:pt x="14089" y="3991"/>
                </a:lnTo>
                <a:lnTo>
                  <a:pt x="14113" y="3918"/>
                </a:lnTo>
                <a:lnTo>
                  <a:pt x="14113" y="3845"/>
                </a:lnTo>
                <a:lnTo>
                  <a:pt x="14089" y="3772"/>
                </a:lnTo>
                <a:lnTo>
                  <a:pt x="14065" y="3699"/>
                </a:lnTo>
                <a:lnTo>
                  <a:pt x="14016" y="3651"/>
                </a:lnTo>
                <a:lnTo>
                  <a:pt x="13943" y="3602"/>
                </a:lnTo>
                <a:lnTo>
                  <a:pt x="13846" y="3578"/>
                </a:lnTo>
                <a:lnTo>
                  <a:pt x="13116" y="3553"/>
                </a:lnTo>
                <a:lnTo>
                  <a:pt x="12726" y="3553"/>
                </a:lnTo>
                <a:lnTo>
                  <a:pt x="12361" y="3578"/>
                </a:lnTo>
                <a:lnTo>
                  <a:pt x="12361" y="3286"/>
                </a:lnTo>
                <a:lnTo>
                  <a:pt x="12361" y="2848"/>
                </a:lnTo>
                <a:lnTo>
                  <a:pt x="12313" y="2410"/>
                </a:lnTo>
                <a:lnTo>
                  <a:pt x="12288" y="2337"/>
                </a:lnTo>
                <a:lnTo>
                  <a:pt x="12264" y="2264"/>
                </a:lnTo>
                <a:lnTo>
                  <a:pt x="12191" y="2215"/>
                </a:lnTo>
                <a:lnTo>
                  <a:pt x="12118" y="2191"/>
                </a:lnTo>
                <a:lnTo>
                  <a:pt x="12045" y="2118"/>
                </a:lnTo>
                <a:lnTo>
                  <a:pt x="11923" y="2094"/>
                </a:lnTo>
                <a:lnTo>
                  <a:pt x="11339" y="2069"/>
                </a:lnTo>
                <a:lnTo>
                  <a:pt x="10293" y="2069"/>
                </a:lnTo>
                <a:lnTo>
                  <a:pt x="10147" y="2094"/>
                </a:lnTo>
                <a:lnTo>
                  <a:pt x="10147" y="1875"/>
                </a:lnTo>
                <a:lnTo>
                  <a:pt x="10147" y="1656"/>
                </a:lnTo>
                <a:lnTo>
                  <a:pt x="10098" y="1242"/>
                </a:lnTo>
                <a:lnTo>
                  <a:pt x="10074" y="707"/>
                </a:lnTo>
                <a:lnTo>
                  <a:pt x="10025" y="463"/>
                </a:lnTo>
                <a:lnTo>
                  <a:pt x="10001" y="342"/>
                </a:lnTo>
                <a:lnTo>
                  <a:pt x="9928" y="220"/>
                </a:lnTo>
                <a:lnTo>
                  <a:pt x="9904" y="147"/>
                </a:lnTo>
                <a:lnTo>
                  <a:pt x="9855" y="98"/>
                </a:lnTo>
                <a:lnTo>
                  <a:pt x="9782" y="74"/>
                </a:lnTo>
                <a:lnTo>
                  <a:pt x="9709" y="50"/>
                </a:lnTo>
                <a:lnTo>
                  <a:pt x="8882" y="25"/>
                </a:lnTo>
                <a:lnTo>
                  <a:pt x="8054" y="1"/>
                </a:lnTo>
                <a:close/>
                <a:moveTo>
                  <a:pt x="4307" y="15452"/>
                </a:moveTo>
                <a:lnTo>
                  <a:pt x="4088" y="15501"/>
                </a:lnTo>
                <a:lnTo>
                  <a:pt x="3869" y="15549"/>
                </a:lnTo>
                <a:lnTo>
                  <a:pt x="3650" y="15647"/>
                </a:lnTo>
                <a:lnTo>
                  <a:pt x="3237" y="15866"/>
                </a:lnTo>
                <a:lnTo>
                  <a:pt x="3018" y="15963"/>
                </a:lnTo>
                <a:lnTo>
                  <a:pt x="2823" y="16060"/>
                </a:lnTo>
                <a:lnTo>
                  <a:pt x="2653" y="16109"/>
                </a:lnTo>
                <a:lnTo>
                  <a:pt x="2507" y="16133"/>
                </a:lnTo>
                <a:lnTo>
                  <a:pt x="2190" y="16133"/>
                </a:lnTo>
                <a:lnTo>
                  <a:pt x="1850" y="16085"/>
                </a:lnTo>
                <a:lnTo>
                  <a:pt x="1533" y="16012"/>
                </a:lnTo>
                <a:lnTo>
                  <a:pt x="1241" y="15890"/>
                </a:lnTo>
                <a:lnTo>
                  <a:pt x="925" y="15768"/>
                </a:lnTo>
                <a:lnTo>
                  <a:pt x="341" y="15525"/>
                </a:lnTo>
                <a:lnTo>
                  <a:pt x="244" y="15501"/>
                </a:lnTo>
                <a:lnTo>
                  <a:pt x="171" y="15525"/>
                </a:lnTo>
                <a:lnTo>
                  <a:pt x="122" y="15574"/>
                </a:lnTo>
                <a:lnTo>
                  <a:pt x="98" y="15622"/>
                </a:lnTo>
                <a:lnTo>
                  <a:pt x="73" y="15695"/>
                </a:lnTo>
                <a:lnTo>
                  <a:pt x="73" y="15768"/>
                </a:lnTo>
                <a:lnTo>
                  <a:pt x="122" y="15841"/>
                </a:lnTo>
                <a:lnTo>
                  <a:pt x="171" y="15890"/>
                </a:lnTo>
                <a:lnTo>
                  <a:pt x="390" y="16060"/>
                </a:lnTo>
                <a:lnTo>
                  <a:pt x="633" y="16182"/>
                </a:lnTo>
                <a:lnTo>
                  <a:pt x="901" y="16304"/>
                </a:lnTo>
                <a:lnTo>
                  <a:pt x="1144" y="16425"/>
                </a:lnTo>
                <a:lnTo>
                  <a:pt x="1412" y="16498"/>
                </a:lnTo>
                <a:lnTo>
                  <a:pt x="1679" y="16571"/>
                </a:lnTo>
                <a:lnTo>
                  <a:pt x="1947" y="16644"/>
                </a:lnTo>
                <a:lnTo>
                  <a:pt x="2215" y="16669"/>
                </a:lnTo>
                <a:lnTo>
                  <a:pt x="2507" y="16669"/>
                </a:lnTo>
                <a:lnTo>
                  <a:pt x="2750" y="16620"/>
                </a:lnTo>
                <a:lnTo>
                  <a:pt x="2993" y="16547"/>
                </a:lnTo>
                <a:lnTo>
                  <a:pt x="3237" y="16425"/>
                </a:lnTo>
                <a:lnTo>
                  <a:pt x="3699" y="16206"/>
                </a:lnTo>
                <a:lnTo>
                  <a:pt x="3942" y="16109"/>
                </a:lnTo>
                <a:lnTo>
                  <a:pt x="4210" y="16012"/>
                </a:lnTo>
                <a:lnTo>
                  <a:pt x="4332" y="15987"/>
                </a:lnTo>
                <a:lnTo>
                  <a:pt x="4453" y="15963"/>
                </a:lnTo>
                <a:lnTo>
                  <a:pt x="4697" y="15987"/>
                </a:lnTo>
                <a:lnTo>
                  <a:pt x="4964" y="16060"/>
                </a:lnTo>
                <a:lnTo>
                  <a:pt x="5232" y="16158"/>
                </a:lnTo>
                <a:lnTo>
                  <a:pt x="5743" y="16352"/>
                </a:lnTo>
                <a:lnTo>
                  <a:pt x="6011" y="16450"/>
                </a:lnTo>
                <a:lnTo>
                  <a:pt x="6254" y="16523"/>
                </a:lnTo>
                <a:lnTo>
                  <a:pt x="6522" y="16547"/>
                </a:lnTo>
                <a:lnTo>
                  <a:pt x="6765" y="16523"/>
                </a:lnTo>
                <a:lnTo>
                  <a:pt x="7032" y="16474"/>
                </a:lnTo>
                <a:lnTo>
                  <a:pt x="7276" y="16401"/>
                </a:lnTo>
                <a:lnTo>
                  <a:pt x="7787" y="16231"/>
                </a:lnTo>
                <a:lnTo>
                  <a:pt x="8030" y="16158"/>
                </a:lnTo>
                <a:lnTo>
                  <a:pt x="8298" y="16133"/>
                </a:lnTo>
                <a:lnTo>
                  <a:pt x="8565" y="16133"/>
                </a:lnTo>
                <a:lnTo>
                  <a:pt x="8809" y="16182"/>
                </a:lnTo>
                <a:lnTo>
                  <a:pt x="9076" y="16231"/>
                </a:lnTo>
                <a:lnTo>
                  <a:pt x="9344" y="16328"/>
                </a:lnTo>
                <a:lnTo>
                  <a:pt x="9855" y="16498"/>
                </a:lnTo>
                <a:lnTo>
                  <a:pt x="10123" y="16571"/>
                </a:lnTo>
                <a:lnTo>
                  <a:pt x="10366" y="16620"/>
                </a:lnTo>
                <a:lnTo>
                  <a:pt x="10634" y="16620"/>
                </a:lnTo>
                <a:lnTo>
                  <a:pt x="10877" y="16596"/>
                </a:lnTo>
                <a:lnTo>
                  <a:pt x="11120" y="16547"/>
                </a:lnTo>
                <a:lnTo>
                  <a:pt x="11364" y="16450"/>
                </a:lnTo>
                <a:lnTo>
                  <a:pt x="11826" y="16255"/>
                </a:lnTo>
                <a:lnTo>
                  <a:pt x="12069" y="16182"/>
                </a:lnTo>
                <a:lnTo>
                  <a:pt x="12313" y="16085"/>
                </a:lnTo>
                <a:lnTo>
                  <a:pt x="12459" y="16060"/>
                </a:lnTo>
                <a:lnTo>
                  <a:pt x="12580" y="16036"/>
                </a:lnTo>
                <a:lnTo>
                  <a:pt x="12872" y="16036"/>
                </a:lnTo>
                <a:lnTo>
                  <a:pt x="13164" y="16085"/>
                </a:lnTo>
                <a:lnTo>
                  <a:pt x="13432" y="16182"/>
                </a:lnTo>
                <a:lnTo>
                  <a:pt x="14016" y="16352"/>
                </a:lnTo>
                <a:lnTo>
                  <a:pt x="14284" y="16425"/>
                </a:lnTo>
                <a:lnTo>
                  <a:pt x="14575" y="16474"/>
                </a:lnTo>
                <a:lnTo>
                  <a:pt x="14819" y="16498"/>
                </a:lnTo>
                <a:lnTo>
                  <a:pt x="15086" y="16474"/>
                </a:lnTo>
                <a:lnTo>
                  <a:pt x="15330" y="16450"/>
                </a:lnTo>
                <a:lnTo>
                  <a:pt x="15573" y="16377"/>
                </a:lnTo>
                <a:lnTo>
                  <a:pt x="15816" y="16279"/>
                </a:lnTo>
                <a:lnTo>
                  <a:pt x="16035" y="16182"/>
                </a:lnTo>
                <a:lnTo>
                  <a:pt x="16254" y="16060"/>
                </a:lnTo>
                <a:lnTo>
                  <a:pt x="16473" y="15914"/>
                </a:lnTo>
                <a:lnTo>
                  <a:pt x="16522" y="15841"/>
                </a:lnTo>
                <a:lnTo>
                  <a:pt x="16546" y="15768"/>
                </a:lnTo>
                <a:lnTo>
                  <a:pt x="16546" y="15695"/>
                </a:lnTo>
                <a:lnTo>
                  <a:pt x="16522" y="15622"/>
                </a:lnTo>
                <a:lnTo>
                  <a:pt x="16473" y="15574"/>
                </a:lnTo>
                <a:lnTo>
                  <a:pt x="16425" y="15525"/>
                </a:lnTo>
                <a:lnTo>
                  <a:pt x="16352" y="15525"/>
                </a:lnTo>
                <a:lnTo>
                  <a:pt x="16279" y="15574"/>
                </a:lnTo>
                <a:lnTo>
                  <a:pt x="16035" y="15720"/>
                </a:lnTo>
                <a:lnTo>
                  <a:pt x="15792" y="15841"/>
                </a:lnTo>
                <a:lnTo>
                  <a:pt x="15524" y="15939"/>
                </a:lnTo>
                <a:lnTo>
                  <a:pt x="15281" y="16012"/>
                </a:lnTo>
                <a:lnTo>
                  <a:pt x="15013" y="16060"/>
                </a:lnTo>
                <a:lnTo>
                  <a:pt x="14721" y="16085"/>
                </a:lnTo>
                <a:lnTo>
                  <a:pt x="14454" y="16060"/>
                </a:lnTo>
                <a:lnTo>
                  <a:pt x="14186" y="16012"/>
                </a:lnTo>
                <a:lnTo>
                  <a:pt x="13724" y="15914"/>
                </a:lnTo>
                <a:lnTo>
                  <a:pt x="13286" y="15793"/>
                </a:lnTo>
                <a:lnTo>
                  <a:pt x="13067" y="15768"/>
                </a:lnTo>
                <a:lnTo>
                  <a:pt x="12848" y="15744"/>
                </a:lnTo>
                <a:lnTo>
                  <a:pt x="12629" y="15744"/>
                </a:lnTo>
                <a:lnTo>
                  <a:pt x="12386" y="15768"/>
                </a:lnTo>
                <a:lnTo>
                  <a:pt x="12167" y="15841"/>
                </a:lnTo>
                <a:lnTo>
                  <a:pt x="11948" y="15914"/>
                </a:lnTo>
                <a:lnTo>
                  <a:pt x="11510" y="16060"/>
                </a:lnTo>
                <a:lnTo>
                  <a:pt x="11218" y="16158"/>
                </a:lnTo>
                <a:lnTo>
                  <a:pt x="10901" y="16182"/>
                </a:lnTo>
                <a:lnTo>
                  <a:pt x="10585" y="16158"/>
                </a:lnTo>
                <a:lnTo>
                  <a:pt x="10293" y="16133"/>
                </a:lnTo>
                <a:lnTo>
                  <a:pt x="10025" y="16060"/>
                </a:lnTo>
                <a:lnTo>
                  <a:pt x="9782" y="15987"/>
                </a:lnTo>
                <a:lnTo>
                  <a:pt x="9295" y="15817"/>
                </a:lnTo>
                <a:lnTo>
                  <a:pt x="9052" y="15744"/>
                </a:lnTo>
                <a:lnTo>
                  <a:pt x="8809" y="15671"/>
                </a:lnTo>
                <a:lnTo>
                  <a:pt x="8565" y="15622"/>
                </a:lnTo>
                <a:lnTo>
                  <a:pt x="8298" y="15598"/>
                </a:lnTo>
                <a:lnTo>
                  <a:pt x="8030" y="15622"/>
                </a:lnTo>
                <a:lnTo>
                  <a:pt x="7762" y="15671"/>
                </a:lnTo>
                <a:lnTo>
                  <a:pt x="7276" y="15841"/>
                </a:lnTo>
                <a:lnTo>
                  <a:pt x="7032" y="15914"/>
                </a:lnTo>
                <a:lnTo>
                  <a:pt x="6765" y="15987"/>
                </a:lnTo>
                <a:lnTo>
                  <a:pt x="6522" y="16012"/>
                </a:lnTo>
                <a:lnTo>
                  <a:pt x="6254" y="15987"/>
                </a:lnTo>
                <a:lnTo>
                  <a:pt x="6035" y="15939"/>
                </a:lnTo>
                <a:lnTo>
                  <a:pt x="5816" y="15866"/>
                </a:lnTo>
                <a:lnTo>
                  <a:pt x="5402" y="15720"/>
                </a:lnTo>
                <a:lnTo>
                  <a:pt x="4989" y="15549"/>
                </a:lnTo>
                <a:lnTo>
                  <a:pt x="4770" y="15501"/>
                </a:lnTo>
                <a:lnTo>
                  <a:pt x="4551" y="15452"/>
                </a:lnTo>
                <a:close/>
                <a:moveTo>
                  <a:pt x="560" y="16717"/>
                </a:moveTo>
                <a:lnTo>
                  <a:pt x="365" y="16742"/>
                </a:lnTo>
                <a:lnTo>
                  <a:pt x="195" y="16815"/>
                </a:lnTo>
                <a:lnTo>
                  <a:pt x="25" y="16936"/>
                </a:lnTo>
                <a:lnTo>
                  <a:pt x="0" y="16985"/>
                </a:lnTo>
                <a:lnTo>
                  <a:pt x="0" y="17009"/>
                </a:lnTo>
                <a:lnTo>
                  <a:pt x="0" y="17082"/>
                </a:lnTo>
                <a:lnTo>
                  <a:pt x="73" y="17131"/>
                </a:lnTo>
                <a:lnTo>
                  <a:pt x="171" y="17155"/>
                </a:lnTo>
                <a:lnTo>
                  <a:pt x="438" y="17131"/>
                </a:lnTo>
                <a:lnTo>
                  <a:pt x="730" y="17155"/>
                </a:lnTo>
                <a:lnTo>
                  <a:pt x="974" y="17204"/>
                </a:lnTo>
                <a:lnTo>
                  <a:pt x="1217" y="17301"/>
                </a:lnTo>
                <a:lnTo>
                  <a:pt x="1728" y="17520"/>
                </a:lnTo>
                <a:lnTo>
                  <a:pt x="1971" y="17618"/>
                </a:lnTo>
                <a:lnTo>
                  <a:pt x="2239" y="17715"/>
                </a:lnTo>
                <a:lnTo>
                  <a:pt x="2482" y="17764"/>
                </a:lnTo>
                <a:lnTo>
                  <a:pt x="2726" y="17764"/>
                </a:lnTo>
                <a:lnTo>
                  <a:pt x="2969" y="17715"/>
                </a:lnTo>
                <a:lnTo>
                  <a:pt x="3188" y="17666"/>
                </a:lnTo>
                <a:lnTo>
                  <a:pt x="3650" y="17472"/>
                </a:lnTo>
                <a:lnTo>
                  <a:pt x="3894" y="17399"/>
                </a:lnTo>
                <a:lnTo>
                  <a:pt x="4113" y="17326"/>
                </a:lnTo>
                <a:lnTo>
                  <a:pt x="4405" y="17277"/>
                </a:lnTo>
                <a:lnTo>
                  <a:pt x="4697" y="17277"/>
                </a:lnTo>
                <a:lnTo>
                  <a:pt x="4989" y="17301"/>
                </a:lnTo>
                <a:lnTo>
                  <a:pt x="5281" y="17350"/>
                </a:lnTo>
                <a:lnTo>
                  <a:pt x="5865" y="17520"/>
                </a:lnTo>
                <a:lnTo>
                  <a:pt x="6400" y="17642"/>
                </a:lnTo>
                <a:lnTo>
                  <a:pt x="6667" y="17691"/>
                </a:lnTo>
                <a:lnTo>
                  <a:pt x="6911" y="17715"/>
                </a:lnTo>
                <a:lnTo>
                  <a:pt x="7154" y="17691"/>
                </a:lnTo>
                <a:lnTo>
                  <a:pt x="7397" y="17666"/>
                </a:lnTo>
                <a:lnTo>
                  <a:pt x="7616" y="17618"/>
                </a:lnTo>
                <a:lnTo>
                  <a:pt x="7860" y="17545"/>
                </a:lnTo>
                <a:lnTo>
                  <a:pt x="8322" y="17374"/>
                </a:lnTo>
                <a:lnTo>
                  <a:pt x="8468" y="17326"/>
                </a:lnTo>
                <a:lnTo>
                  <a:pt x="8614" y="17301"/>
                </a:lnTo>
                <a:lnTo>
                  <a:pt x="8760" y="17277"/>
                </a:lnTo>
                <a:lnTo>
                  <a:pt x="8882" y="17277"/>
                </a:lnTo>
                <a:lnTo>
                  <a:pt x="9028" y="17301"/>
                </a:lnTo>
                <a:lnTo>
                  <a:pt x="9174" y="17326"/>
                </a:lnTo>
                <a:lnTo>
                  <a:pt x="9295" y="17374"/>
                </a:lnTo>
                <a:lnTo>
                  <a:pt x="9441" y="17447"/>
                </a:lnTo>
                <a:lnTo>
                  <a:pt x="9831" y="17666"/>
                </a:lnTo>
                <a:lnTo>
                  <a:pt x="10025" y="17764"/>
                </a:lnTo>
                <a:lnTo>
                  <a:pt x="10244" y="17837"/>
                </a:lnTo>
                <a:lnTo>
                  <a:pt x="10463" y="17861"/>
                </a:lnTo>
                <a:lnTo>
                  <a:pt x="10658" y="17837"/>
                </a:lnTo>
                <a:lnTo>
                  <a:pt x="10877" y="17788"/>
                </a:lnTo>
                <a:lnTo>
                  <a:pt x="11096" y="17691"/>
                </a:lnTo>
                <a:lnTo>
                  <a:pt x="11510" y="17520"/>
                </a:lnTo>
                <a:lnTo>
                  <a:pt x="11704" y="17423"/>
                </a:lnTo>
                <a:lnTo>
                  <a:pt x="11899" y="17350"/>
                </a:lnTo>
                <a:lnTo>
                  <a:pt x="12045" y="17301"/>
                </a:lnTo>
                <a:lnTo>
                  <a:pt x="12434" y="17301"/>
                </a:lnTo>
                <a:lnTo>
                  <a:pt x="12726" y="17374"/>
                </a:lnTo>
                <a:lnTo>
                  <a:pt x="12994" y="17447"/>
                </a:lnTo>
                <a:lnTo>
                  <a:pt x="13554" y="17666"/>
                </a:lnTo>
                <a:lnTo>
                  <a:pt x="13846" y="17739"/>
                </a:lnTo>
                <a:lnTo>
                  <a:pt x="14113" y="17788"/>
                </a:lnTo>
                <a:lnTo>
                  <a:pt x="14381" y="17788"/>
                </a:lnTo>
                <a:lnTo>
                  <a:pt x="14673" y="17764"/>
                </a:lnTo>
                <a:lnTo>
                  <a:pt x="14940" y="17691"/>
                </a:lnTo>
                <a:lnTo>
                  <a:pt x="15232" y="17618"/>
                </a:lnTo>
                <a:lnTo>
                  <a:pt x="15500" y="17520"/>
                </a:lnTo>
                <a:lnTo>
                  <a:pt x="15768" y="17399"/>
                </a:lnTo>
                <a:lnTo>
                  <a:pt x="16254" y="17155"/>
                </a:lnTo>
                <a:lnTo>
                  <a:pt x="16327" y="17107"/>
                </a:lnTo>
                <a:lnTo>
                  <a:pt x="16352" y="17034"/>
                </a:lnTo>
                <a:lnTo>
                  <a:pt x="16352" y="16961"/>
                </a:lnTo>
                <a:lnTo>
                  <a:pt x="16327" y="16888"/>
                </a:lnTo>
                <a:lnTo>
                  <a:pt x="16303" y="16839"/>
                </a:lnTo>
                <a:lnTo>
                  <a:pt x="16254" y="16790"/>
                </a:lnTo>
                <a:lnTo>
                  <a:pt x="16181" y="16766"/>
                </a:lnTo>
                <a:lnTo>
                  <a:pt x="16108" y="16790"/>
                </a:lnTo>
                <a:lnTo>
                  <a:pt x="15500" y="17034"/>
                </a:lnTo>
                <a:lnTo>
                  <a:pt x="15208" y="17155"/>
                </a:lnTo>
                <a:lnTo>
                  <a:pt x="14916" y="17253"/>
                </a:lnTo>
                <a:lnTo>
                  <a:pt x="14624" y="17326"/>
                </a:lnTo>
                <a:lnTo>
                  <a:pt x="14308" y="17350"/>
                </a:lnTo>
                <a:lnTo>
                  <a:pt x="13992" y="17350"/>
                </a:lnTo>
                <a:lnTo>
                  <a:pt x="13651" y="17301"/>
                </a:lnTo>
                <a:lnTo>
                  <a:pt x="13408" y="17228"/>
                </a:lnTo>
                <a:lnTo>
                  <a:pt x="13189" y="17155"/>
                </a:lnTo>
                <a:lnTo>
                  <a:pt x="12751" y="16985"/>
                </a:lnTo>
                <a:lnTo>
                  <a:pt x="12507" y="16936"/>
                </a:lnTo>
                <a:lnTo>
                  <a:pt x="12288" y="16912"/>
                </a:lnTo>
                <a:lnTo>
                  <a:pt x="12045" y="16912"/>
                </a:lnTo>
                <a:lnTo>
                  <a:pt x="11802" y="16961"/>
                </a:lnTo>
                <a:lnTo>
                  <a:pt x="11558" y="17034"/>
                </a:lnTo>
                <a:lnTo>
                  <a:pt x="11339" y="17131"/>
                </a:lnTo>
                <a:lnTo>
                  <a:pt x="10901" y="17326"/>
                </a:lnTo>
                <a:lnTo>
                  <a:pt x="10731" y="17399"/>
                </a:lnTo>
                <a:lnTo>
                  <a:pt x="10585" y="17423"/>
                </a:lnTo>
                <a:lnTo>
                  <a:pt x="10439" y="17423"/>
                </a:lnTo>
                <a:lnTo>
                  <a:pt x="10317" y="17399"/>
                </a:lnTo>
                <a:lnTo>
                  <a:pt x="10171" y="17374"/>
                </a:lnTo>
                <a:lnTo>
                  <a:pt x="10050" y="17326"/>
                </a:lnTo>
                <a:lnTo>
                  <a:pt x="9758" y="17180"/>
                </a:lnTo>
                <a:lnTo>
                  <a:pt x="9539" y="17058"/>
                </a:lnTo>
                <a:lnTo>
                  <a:pt x="9344" y="16961"/>
                </a:lnTo>
                <a:lnTo>
                  <a:pt x="9149" y="16912"/>
                </a:lnTo>
                <a:lnTo>
                  <a:pt x="8930" y="16888"/>
                </a:lnTo>
                <a:lnTo>
                  <a:pt x="8736" y="16863"/>
                </a:lnTo>
                <a:lnTo>
                  <a:pt x="8517" y="16912"/>
                </a:lnTo>
                <a:lnTo>
                  <a:pt x="8298" y="16961"/>
                </a:lnTo>
                <a:lnTo>
                  <a:pt x="8054" y="17034"/>
                </a:lnTo>
                <a:lnTo>
                  <a:pt x="7787" y="17131"/>
                </a:lnTo>
                <a:lnTo>
                  <a:pt x="7495" y="17228"/>
                </a:lnTo>
                <a:lnTo>
                  <a:pt x="7227" y="17277"/>
                </a:lnTo>
                <a:lnTo>
                  <a:pt x="6911" y="17301"/>
                </a:lnTo>
                <a:lnTo>
                  <a:pt x="6619" y="17277"/>
                </a:lnTo>
                <a:lnTo>
                  <a:pt x="6327" y="17228"/>
                </a:lnTo>
                <a:lnTo>
                  <a:pt x="5767" y="17082"/>
                </a:lnTo>
                <a:lnTo>
                  <a:pt x="5305" y="16961"/>
                </a:lnTo>
                <a:lnTo>
                  <a:pt x="4818" y="16888"/>
                </a:lnTo>
                <a:lnTo>
                  <a:pt x="4356" y="16888"/>
                </a:lnTo>
                <a:lnTo>
                  <a:pt x="4113" y="16912"/>
                </a:lnTo>
                <a:lnTo>
                  <a:pt x="3869" y="16961"/>
                </a:lnTo>
                <a:lnTo>
                  <a:pt x="3602" y="17034"/>
                </a:lnTo>
                <a:lnTo>
                  <a:pt x="3358" y="17131"/>
                </a:lnTo>
                <a:lnTo>
                  <a:pt x="3115" y="17253"/>
                </a:lnTo>
                <a:lnTo>
                  <a:pt x="2847" y="17326"/>
                </a:lnTo>
                <a:lnTo>
                  <a:pt x="2677" y="17350"/>
                </a:lnTo>
                <a:lnTo>
                  <a:pt x="2507" y="17350"/>
                </a:lnTo>
                <a:lnTo>
                  <a:pt x="2312" y="17301"/>
                </a:lnTo>
                <a:lnTo>
                  <a:pt x="2142" y="17253"/>
                </a:lnTo>
                <a:lnTo>
                  <a:pt x="1801" y="17107"/>
                </a:lnTo>
                <a:lnTo>
                  <a:pt x="1485" y="16936"/>
                </a:lnTo>
                <a:lnTo>
                  <a:pt x="1314" y="16863"/>
                </a:lnTo>
                <a:lnTo>
                  <a:pt x="1120" y="16790"/>
                </a:lnTo>
                <a:lnTo>
                  <a:pt x="949" y="16742"/>
                </a:lnTo>
                <a:lnTo>
                  <a:pt x="755" y="16717"/>
                </a:lnTo>
                <a:close/>
                <a:moveTo>
                  <a:pt x="16571" y="17666"/>
                </a:moveTo>
                <a:lnTo>
                  <a:pt x="15938" y="17861"/>
                </a:lnTo>
                <a:lnTo>
                  <a:pt x="15305" y="18056"/>
                </a:lnTo>
                <a:lnTo>
                  <a:pt x="14989" y="18129"/>
                </a:lnTo>
                <a:lnTo>
                  <a:pt x="14648" y="18202"/>
                </a:lnTo>
                <a:lnTo>
                  <a:pt x="14332" y="18250"/>
                </a:lnTo>
                <a:lnTo>
                  <a:pt x="14016" y="18275"/>
                </a:lnTo>
                <a:lnTo>
                  <a:pt x="13870" y="18250"/>
                </a:lnTo>
                <a:lnTo>
                  <a:pt x="13724" y="18226"/>
                </a:lnTo>
                <a:lnTo>
                  <a:pt x="13481" y="18104"/>
                </a:lnTo>
                <a:lnTo>
                  <a:pt x="13237" y="17983"/>
                </a:lnTo>
                <a:lnTo>
                  <a:pt x="12970" y="17861"/>
                </a:lnTo>
                <a:lnTo>
                  <a:pt x="12726" y="17788"/>
                </a:lnTo>
                <a:lnTo>
                  <a:pt x="12507" y="17764"/>
                </a:lnTo>
                <a:lnTo>
                  <a:pt x="12264" y="17764"/>
                </a:lnTo>
                <a:lnTo>
                  <a:pt x="12045" y="17812"/>
                </a:lnTo>
                <a:lnTo>
                  <a:pt x="11753" y="17885"/>
                </a:lnTo>
                <a:lnTo>
                  <a:pt x="11485" y="17983"/>
                </a:lnTo>
                <a:lnTo>
                  <a:pt x="10974" y="18202"/>
                </a:lnTo>
                <a:lnTo>
                  <a:pt x="10707" y="18275"/>
                </a:lnTo>
                <a:lnTo>
                  <a:pt x="10439" y="18323"/>
                </a:lnTo>
                <a:lnTo>
                  <a:pt x="10317" y="18323"/>
                </a:lnTo>
                <a:lnTo>
                  <a:pt x="10171" y="18299"/>
                </a:lnTo>
                <a:lnTo>
                  <a:pt x="10025" y="18250"/>
                </a:lnTo>
                <a:lnTo>
                  <a:pt x="9855" y="18202"/>
                </a:lnTo>
                <a:lnTo>
                  <a:pt x="9441" y="18007"/>
                </a:lnTo>
                <a:lnTo>
                  <a:pt x="9222" y="17910"/>
                </a:lnTo>
                <a:lnTo>
                  <a:pt x="9028" y="17837"/>
                </a:lnTo>
                <a:lnTo>
                  <a:pt x="8809" y="17788"/>
                </a:lnTo>
                <a:lnTo>
                  <a:pt x="8590" y="17764"/>
                </a:lnTo>
                <a:lnTo>
                  <a:pt x="8371" y="17764"/>
                </a:lnTo>
                <a:lnTo>
                  <a:pt x="8127" y="17788"/>
                </a:lnTo>
                <a:lnTo>
                  <a:pt x="7860" y="17885"/>
                </a:lnTo>
                <a:lnTo>
                  <a:pt x="7592" y="17983"/>
                </a:lnTo>
                <a:lnTo>
                  <a:pt x="7105" y="18202"/>
                </a:lnTo>
                <a:lnTo>
                  <a:pt x="6862" y="18299"/>
                </a:lnTo>
                <a:lnTo>
                  <a:pt x="6619" y="18372"/>
                </a:lnTo>
                <a:lnTo>
                  <a:pt x="6205" y="18372"/>
                </a:lnTo>
                <a:lnTo>
                  <a:pt x="6059" y="18323"/>
                </a:lnTo>
                <a:lnTo>
                  <a:pt x="5792" y="18250"/>
                </a:lnTo>
                <a:lnTo>
                  <a:pt x="5573" y="18153"/>
                </a:lnTo>
                <a:lnTo>
                  <a:pt x="5110" y="17958"/>
                </a:lnTo>
                <a:lnTo>
                  <a:pt x="4867" y="17885"/>
                </a:lnTo>
                <a:lnTo>
                  <a:pt x="4624" y="17812"/>
                </a:lnTo>
                <a:lnTo>
                  <a:pt x="4380" y="17788"/>
                </a:lnTo>
                <a:lnTo>
                  <a:pt x="4113" y="17788"/>
                </a:lnTo>
                <a:lnTo>
                  <a:pt x="3845" y="17837"/>
                </a:lnTo>
                <a:lnTo>
                  <a:pt x="3602" y="17910"/>
                </a:lnTo>
                <a:lnTo>
                  <a:pt x="3115" y="18129"/>
                </a:lnTo>
                <a:lnTo>
                  <a:pt x="2872" y="18226"/>
                </a:lnTo>
                <a:lnTo>
                  <a:pt x="2628" y="18323"/>
                </a:lnTo>
                <a:lnTo>
                  <a:pt x="2361" y="18372"/>
                </a:lnTo>
                <a:lnTo>
                  <a:pt x="2117" y="18421"/>
                </a:lnTo>
                <a:lnTo>
                  <a:pt x="1971" y="18421"/>
                </a:lnTo>
                <a:lnTo>
                  <a:pt x="1850" y="18396"/>
                </a:lnTo>
                <a:lnTo>
                  <a:pt x="1582" y="18299"/>
                </a:lnTo>
                <a:lnTo>
                  <a:pt x="1363" y="18177"/>
                </a:lnTo>
                <a:lnTo>
                  <a:pt x="1120" y="18031"/>
                </a:lnTo>
                <a:lnTo>
                  <a:pt x="876" y="17934"/>
                </a:lnTo>
                <a:lnTo>
                  <a:pt x="633" y="17837"/>
                </a:lnTo>
                <a:lnTo>
                  <a:pt x="511" y="17812"/>
                </a:lnTo>
                <a:lnTo>
                  <a:pt x="390" y="17812"/>
                </a:lnTo>
                <a:lnTo>
                  <a:pt x="244" y="17837"/>
                </a:lnTo>
                <a:lnTo>
                  <a:pt x="98" y="17885"/>
                </a:lnTo>
                <a:lnTo>
                  <a:pt x="49" y="17934"/>
                </a:lnTo>
                <a:lnTo>
                  <a:pt x="49" y="17983"/>
                </a:lnTo>
                <a:lnTo>
                  <a:pt x="73" y="18031"/>
                </a:lnTo>
                <a:lnTo>
                  <a:pt x="122" y="18056"/>
                </a:lnTo>
                <a:lnTo>
                  <a:pt x="268" y="18056"/>
                </a:lnTo>
                <a:lnTo>
                  <a:pt x="414" y="18080"/>
                </a:lnTo>
                <a:lnTo>
                  <a:pt x="682" y="18177"/>
                </a:lnTo>
                <a:lnTo>
                  <a:pt x="925" y="18299"/>
                </a:lnTo>
                <a:lnTo>
                  <a:pt x="1168" y="18445"/>
                </a:lnTo>
                <a:lnTo>
                  <a:pt x="1412" y="18567"/>
                </a:lnTo>
                <a:lnTo>
                  <a:pt x="1679" y="18688"/>
                </a:lnTo>
                <a:lnTo>
                  <a:pt x="1947" y="18761"/>
                </a:lnTo>
                <a:lnTo>
                  <a:pt x="2093" y="18786"/>
                </a:lnTo>
                <a:lnTo>
                  <a:pt x="2239" y="18810"/>
                </a:lnTo>
                <a:lnTo>
                  <a:pt x="2507" y="18761"/>
                </a:lnTo>
                <a:lnTo>
                  <a:pt x="2750" y="18713"/>
                </a:lnTo>
                <a:lnTo>
                  <a:pt x="2993" y="18615"/>
                </a:lnTo>
                <a:lnTo>
                  <a:pt x="3237" y="18518"/>
                </a:lnTo>
                <a:lnTo>
                  <a:pt x="3748" y="18323"/>
                </a:lnTo>
                <a:lnTo>
                  <a:pt x="3991" y="18250"/>
                </a:lnTo>
                <a:lnTo>
                  <a:pt x="4259" y="18202"/>
                </a:lnTo>
                <a:lnTo>
                  <a:pt x="4380" y="18177"/>
                </a:lnTo>
                <a:lnTo>
                  <a:pt x="4526" y="18202"/>
                </a:lnTo>
                <a:lnTo>
                  <a:pt x="4770" y="18250"/>
                </a:lnTo>
                <a:lnTo>
                  <a:pt x="5013" y="18348"/>
                </a:lnTo>
                <a:lnTo>
                  <a:pt x="5256" y="18469"/>
                </a:lnTo>
                <a:lnTo>
                  <a:pt x="5743" y="18713"/>
                </a:lnTo>
                <a:lnTo>
                  <a:pt x="5986" y="18810"/>
                </a:lnTo>
                <a:lnTo>
                  <a:pt x="6254" y="18859"/>
                </a:lnTo>
                <a:lnTo>
                  <a:pt x="6522" y="18859"/>
                </a:lnTo>
                <a:lnTo>
                  <a:pt x="6765" y="18834"/>
                </a:lnTo>
                <a:lnTo>
                  <a:pt x="6984" y="18786"/>
                </a:lnTo>
                <a:lnTo>
                  <a:pt x="7227" y="18713"/>
                </a:lnTo>
                <a:lnTo>
                  <a:pt x="7665" y="18494"/>
                </a:lnTo>
                <a:lnTo>
                  <a:pt x="8127" y="18299"/>
                </a:lnTo>
                <a:lnTo>
                  <a:pt x="8273" y="18250"/>
                </a:lnTo>
                <a:lnTo>
                  <a:pt x="8395" y="18226"/>
                </a:lnTo>
                <a:lnTo>
                  <a:pt x="8541" y="18226"/>
                </a:lnTo>
                <a:lnTo>
                  <a:pt x="8663" y="18250"/>
                </a:lnTo>
                <a:lnTo>
                  <a:pt x="8930" y="18299"/>
                </a:lnTo>
                <a:lnTo>
                  <a:pt x="9174" y="18396"/>
                </a:lnTo>
                <a:lnTo>
                  <a:pt x="9685" y="18640"/>
                </a:lnTo>
                <a:lnTo>
                  <a:pt x="9928" y="18737"/>
                </a:lnTo>
                <a:lnTo>
                  <a:pt x="10196" y="18810"/>
                </a:lnTo>
                <a:lnTo>
                  <a:pt x="10439" y="18834"/>
                </a:lnTo>
                <a:lnTo>
                  <a:pt x="10682" y="18810"/>
                </a:lnTo>
                <a:lnTo>
                  <a:pt x="10901" y="18761"/>
                </a:lnTo>
                <a:lnTo>
                  <a:pt x="11145" y="18688"/>
                </a:lnTo>
                <a:lnTo>
                  <a:pt x="11583" y="18494"/>
                </a:lnTo>
                <a:lnTo>
                  <a:pt x="12021" y="18299"/>
                </a:lnTo>
                <a:lnTo>
                  <a:pt x="12167" y="18275"/>
                </a:lnTo>
                <a:lnTo>
                  <a:pt x="12313" y="18250"/>
                </a:lnTo>
                <a:lnTo>
                  <a:pt x="12434" y="18250"/>
                </a:lnTo>
                <a:lnTo>
                  <a:pt x="12580" y="18275"/>
                </a:lnTo>
                <a:lnTo>
                  <a:pt x="12848" y="18323"/>
                </a:lnTo>
                <a:lnTo>
                  <a:pt x="13091" y="18421"/>
                </a:lnTo>
                <a:lnTo>
                  <a:pt x="13627" y="18640"/>
                </a:lnTo>
                <a:lnTo>
                  <a:pt x="13894" y="18713"/>
                </a:lnTo>
                <a:lnTo>
                  <a:pt x="14162" y="18761"/>
                </a:lnTo>
                <a:lnTo>
                  <a:pt x="14430" y="18737"/>
                </a:lnTo>
                <a:lnTo>
                  <a:pt x="14697" y="18688"/>
                </a:lnTo>
                <a:lnTo>
                  <a:pt x="15208" y="18567"/>
                </a:lnTo>
                <a:lnTo>
                  <a:pt x="15938" y="18348"/>
                </a:lnTo>
                <a:lnTo>
                  <a:pt x="16692" y="18129"/>
                </a:lnTo>
                <a:lnTo>
                  <a:pt x="16790" y="18080"/>
                </a:lnTo>
                <a:lnTo>
                  <a:pt x="16838" y="18007"/>
                </a:lnTo>
                <a:lnTo>
                  <a:pt x="16863" y="17934"/>
                </a:lnTo>
                <a:lnTo>
                  <a:pt x="16863" y="17837"/>
                </a:lnTo>
                <a:lnTo>
                  <a:pt x="16814" y="17764"/>
                </a:lnTo>
                <a:lnTo>
                  <a:pt x="16765" y="17691"/>
                </a:lnTo>
                <a:lnTo>
                  <a:pt x="16668" y="17666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726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E4E97E1E-C414-5C45-B6FD-08FFF5C79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34" y="0"/>
            <a:ext cx="492563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0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1085CA0-BCFD-D04D-B8F0-E70B35E90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6253"/>
            <a:ext cx="9144000" cy="745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72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871B78E-EA17-E74E-ADAA-9449742E7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1373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90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C93C2F3-33E4-E34F-BEDF-D033F763B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6289455" cy="284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24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ctrTitle"/>
          </p:nvPr>
        </p:nvSpPr>
        <p:spPr>
          <a:xfrm>
            <a:off x="685800" y="2317280"/>
            <a:ext cx="5254352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</a:pPr>
            <a:r>
              <a:rPr lang="es-ES" sz="4800" b="0" i="0" u="none" strike="noStrike" cap="none" dirty="0">
                <a:solidFill>
                  <a:srgbClr val="1155CC"/>
                </a:solidFill>
                <a:latin typeface="Lato Hairline"/>
                <a:ea typeface="Lato Hairline"/>
                <a:cs typeface="Lato Hairline"/>
                <a:sym typeface="Lato Hairline"/>
              </a:rPr>
              <a:t>4.</a:t>
            </a:r>
            <a:r>
              <a:rPr lang="es-ES" dirty="0">
                <a:solidFill>
                  <a:srgbClr val="1155CC"/>
                </a:solidFill>
              </a:rPr>
              <a:t> </a:t>
            </a:r>
            <a:br>
              <a:rPr lang="es-ES" dirty="0">
                <a:solidFill>
                  <a:srgbClr val="1155CC"/>
                </a:solidFill>
              </a:rPr>
            </a:br>
            <a:r>
              <a:rPr lang="es-ES" sz="4000" b="0" i="0" u="none" strike="noStrike" cap="none" dirty="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rPr>
              <a:t>SPREAD  </a:t>
            </a:r>
            <a:endParaRPr sz="4000" b="0" i="0" u="none" strike="noStrike" cap="none" dirty="0">
              <a:solidFill>
                <a:srgbClr val="434343"/>
              </a:solidFill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4294967295"/>
          </p:nvPr>
        </p:nvSpPr>
        <p:spPr>
          <a:xfrm>
            <a:off x="8594725" y="4673600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s-ES" sz="1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18</a:t>
            </a:fld>
            <a:endParaRPr sz="1800" b="0" i="0" u="none" strike="noStrike" cap="none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3" name="Google Shape;43;p8"/>
          <p:cNvSpPr/>
          <p:nvPr/>
        </p:nvSpPr>
        <p:spPr>
          <a:xfrm>
            <a:off x="1547664" y="2211710"/>
            <a:ext cx="368541" cy="412163"/>
          </a:xfrm>
          <a:custGeom>
            <a:avLst/>
            <a:gdLst/>
            <a:ahLst/>
            <a:cxnLst/>
            <a:rect l="l" t="t" r="r" b="b"/>
            <a:pathLst>
              <a:path w="16863" h="18859" extrusionOk="0">
                <a:moveTo>
                  <a:pt x="7057" y="439"/>
                </a:moveTo>
                <a:lnTo>
                  <a:pt x="7178" y="463"/>
                </a:lnTo>
                <a:lnTo>
                  <a:pt x="7300" y="488"/>
                </a:lnTo>
                <a:lnTo>
                  <a:pt x="7543" y="488"/>
                </a:lnTo>
                <a:lnTo>
                  <a:pt x="8054" y="463"/>
                </a:lnTo>
                <a:lnTo>
                  <a:pt x="8809" y="463"/>
                </a:lnTo>
                <a:lnTo>
                  <a:pt x="9563" y="488"/>
                </a:lnTo>
                <a:lnTo>
                  <a:pt x="9563" y="707"/>
                </a:lnTo>
                <a:lnTo>
                  <a:pt x="9563" y="926"/>
                </a:lnTo>
                <a:lnTo>
                  <a:pt x="8882" y="926"/>
                </a:lnTo>
                <a:lnTo>
                  <a:pt x="8176" y="974"/>
                </a:lnTo>
                <a:lnTo>
                  <a:pt x="7349" y="974"/>
                </a:lnTo>
                <a:lnTo>
                  <a:pt x="7081" y="1023"/>
                </a:lnTo>
                <a:lnTo>
                  <a:pt x="7057" y="439"/>
                </a:lnTo>
                <a:close/>
                <a:moveTo>
                  <a:pt x="5670" y="3480"/>
                </a:moveTo>
                <a:lnTo>
                  <a:pt x="5865" y="3505"/>
                </a:lnTo>
                <a:lnTo>
                  <a:pt x="5670" y="3991"/>
                </a:lnTo>
                <a:lnTo>
                  <a:pt x="5670" y="3480"/>
                </a:lnTo>
                <a:close/>
                <a:moveTo>
                  <a:pt x="8906" y="3456"/>
                </a:moveTo>
                <a:lnTo>
                  <a:pt x="8638" y="3967"/>
                </a:lnTo>
                <a:lnTo>
                  <a:pt x="8541" y="4162"/>
                </a:lnTo>
                <a:lnTo>
                  <a:pt x="8468" y="4356"/>
                </a:lnTo>
                <a:lnTo>
                  <a:pt x="8444" y="4356"/>
                </a:lnTo>
                <a:lnTo>
                  <a:pt x="8395" y="4332"/>
                </a:lnTo>
                <a:lnTo>
                  <a:pt x="8346" y="4308"/>
                </a:lnTo>
                <a:lnTo>
                  <a:pt x="8225" y="4308"/>
                </a:lnTo>
                <a:lnTo>
                  <a:pt x="8006" y="4405"/>
                </a:lnTo>
                <a:lnTo>
                  <a:pt x="8079" y="4186"/>
                </a:lnTo>
                <a:lnTo>
                  <a:pt x="8225" y="3821"/>
                </a:lnTo>
                <a:lnTo>
                  <a:pt x="8346" y="3456"/>
                </a:lnTo>
                <a:close/>
                <a:moveTo>
                  <a:pt x="9587" y="3456"/>
                </a:moveTo>
                <a:lnTo>
                  <a:pt x="9247" y="4016"/>
                </a:lnTo>
                <a:lnTo>
                  <a:pt x="9101" y="4235"/>
                </a:lnTo>
                <a:lnTo>
                  <a:pt x="8979" y="4478"/>
                </a:lnTo>
                <a:lnTo>
                  <a:pt x="8736" y="4405"/>
                </a:lnTo>
                <a:lnTo>
                  <a:pt x="8833" y="4162"/>
                </a:lnTo>
                <a:lnTo>
                  <a:pt x="9101" y="3456"/>
                </a:lnTo>
                <a:close/>
                <a:moveTo>
                  <a:pt x="8152" y="3480"/>
                </a:moveTo>
                <a:lnTo>
                  <a:pt x="7981" y="3699"/>
                </a:lnTo>
                <a:lnTo>
                  <a:pt x="7811" y="3967"/>
                </a:lnTo>
                <a:lnTo>
                  <a:pt x="7665" y="4235"/>
                </a:lnTo>
                <a:lnTo>
                  <a:pt x="7616" y="4405"/>
                </a:lnTo>
                <a:lnTo>
                  <a:pt x="7568" y="4551"/>
                </a:lnTo>
                <a:lnTo>
                  <a:pt x="7373" y="4624"/>
                </a:lnTo>
                <a:lnTo>
                  <a:pt x="7422" y="4502"/>
                </a:lnTo>
                <a:lnTo>
                  <a:pt x="7616" y="4040"/>
                </a:lnTo>
                <a:lnTo>
                  <a:pt x="7787" y="3578"/>
                </a:lnTo>
                <a:lnTo>
                  <a:pt x="7787" y="3553"/>
                </a:lnTo>
                <a:lnTo>
                  <a:pt x="7762" y="3529"/>
                </a:lnTo>
                <a:lnTo>
                  <a:pt x="7714" y="3529"/>
                </a:lnTo>
                <a:lnTo>
                  <a:pt x="7689" y="3553"/>
                </a:lnTo>
                <a:lnTo>
                  <a:pt x="7325" y="4120"/>
                </a:lnTo>
                <a:lnTo>
                  <a:pt x="7568" y="3480"/>
                </a:lnTo>
                <a:close/>
                <a:moveTo>
                  <a:pt x="10269" y="3432"/>
                </a:moveTo>
                <a:lnTo>
                  <a:pt x="9831" y="4137"/>
                </a:lnTo>
                <a:lnTo>
                  <a:pt x="9660" y="4405"/>
                </a:lnTo>
                <a:lnTo>
                  <a:pt x="9514" y="4673"/>
                </a:lnTo>
                <a:lnTo>
                  <a:pt x="9271" y="4575"/>
                </a:lnTo>
                <a:lnTo>
                  <a:pt x="9466" y="4137"/>
                </a:lnTo>
                <a:lnTo>
                  <a:pt x="9758" y="3432"/>
                </a:lnTo>
                <a:close/>
                <a:moveTo>
                  <a:pt x="10780" y="3432"/>
                </a:moveTo>
                <a:lnTo>
                  <a:pt x="10463" y="3918"/>
                </a:lnTo>
                <a:lnTo>
                  <a:pt x="10171" y="4429"/>
                </a:lnTo>
                <a:lnTo>
                  <a:pt x="9928" y="4843"/>
                </a:lnTo>
                <a:lnTo>
                  <a:pt x="9758" y="4770"/>
                </a:lnTo>
                <a:lnTo>
                  <a:pt x="9904" y="4502"/>
                </a:lnTo>
                <a:lnTo>
                  <a:pt x="10001" y="4235"/>
                </a:lnTo>
                <a:lnTo>
                  <a:pt x="10366" y="3432"/>
                </a:lnTo>
                <a:close/>
                <a:moveTo>
                  <a:pt x="7324" y="3480"/>
                </a:moveTo>
                <a:lnTo>
                  <a:pt x="6935" y="4162"/>
                </a:lnTo>
                <a:lnTo>
                  <a:pt x="6740" y="4551"/>
                </a:lnTo>
                <a:lnTo>
                  <a:pt x="6643" y="4721"/>
                </a:lnTo>
                <a:lnTo>
                  <a:pt x="6594" y="4916"/>
                </a:lnTo>
                <a:lnTo>
                  <a:pt x="6303" y="5038"/>
                </a:lnTo>
                <a:lnTo>
                  <a:pt x="6424" y="4697"/>
                </a:lnTo>
                <a:lnTo>
                  <a:pt x="6546" y="4381"/>
                </a:lnTo>
                <a:lnTo>
                  <a:pt x="6692" y="3943"/>
                </a:lnTo>
                <a:lnTo>
                  <a:pt x="6838" y="3480"/>
                </a:lnTo>
                <a:close/>
                <a:moveTo>
                  <a:pt x="10926" y="3432"/>
                </a:moveTo>
                <a:lnTo>
                  <a:pt x="10901" y="3772"/>
                </a:lnTo>
                <a:lnTo>
                  <a:pt x="10877" y="4137"/>
                </a:lnTo>
                <a:lnTo>
                  <a:pt x="10609" y="4673"/>
                </a:lnTo>
                <a:lnTo>
                  <a:pt x="10439" y="5062"/>
                </a:lnTo>
                <a:lnTo>
                  <a:pt x="10244" y="4965"/>
                </a:lnTo>
                <a:lnTo>
                  <a:pt x="10366" y="4697"/>
                </a:lnTo>
                <a:lnTo>
                  <a:pt x="10488" y="4429"/>
                </a:lnTo>
                <a:lnTo>
                  <a:pt x="10707" y="3943"/>
                </a:lnTo>
                <a:lnTo>
                  <a:pt x="10901" y="3432"/>
                </a:lnTo>
                <a:close/>
                <a:moveTo>
                  <a:pt x="3845" y="4989"/>
                </a:moveTo>
                <a:lnTo>
                  <a:pt x="4015" y="5013"/>
                </a:lnTo>
                <a:lnTo>
                  <a:pt x="3894" y="5232"/>
                </a:lnTo>
                <a:lnTo>
                  <a:pt x="3869" y="5111"/>
                </a:lnTo>
                <a:lnTo>
                  <a:pt x="3845" y="4989"/>
                </a:lnTo>
                <a:close/>
                <a:moveTo>
                  <a:pt x="10901" y="4575"/>
                </a:moveTo>
                <a:lnTo>
                  <a:pt x="10901" y="4746"/>
                </a:lnTo>
                <a:lnTo>
                  <a:pt x="10926" y="4819"/>
                </a:lnTo>
                <a:lnTo>
                  <a:pt x="10974" y="4892"/>
                </a:lnTo>
                <a:lnTo>
                  <a:pt x="11023" y="4916"/>
                </a:lnTo>
                <a:lnTo>
                  <a:pt x="11072" y="4965"/>
                </a:lnTo>
                <a:lnTo>
                  <a:pt x="10999" y="5159"/>
                </a:lnTo>
                <a:lnTo>
                  <a:pt x="10950" y="5257"/>
                </a:lnTo>
                <a:lnTo>
                  <a:pt x="10682" y="5135"/>
                </a:lnTo>
                <a:lnTo>
                  <a:pt x="10828" y="4770"/>
                </a:lnTo>
                <a:lnTo>
                  <a:pt x="10901" y="4575"/>
                </a:lnTo>
                <a:close/>
                <a:moveTo>
                  <a:pt x="12215" y="5013"/>
                </a:moveTo>
                <a:lnTo>
                  <a:pt x="12021" y="5305"/>
                </a:lnTo>
                <a:lnTo>
                  <a:pt x="12142" y="5013"/>
                </a:lnTo>
                <a:close/>
                <a:moveTo>
                  <a:pt x="6643" y="3505"/>
                </a:moveTo>
                <a:lnTo>
                  <a:pt x="6351" y="4137"/>
                </a:lnTo>
                <a:lnTo>
                  <a:pt x="6132" y="4648"/>
                </a:lnTo>
                <a:lnTo>
                  <a:pt x="6035" y="4892"/>
                </a:lnTo>
                <a:lnTo>
                  <a:pt x="5962" y="5159"/>
                </a:lnTo>
                <a:lnTo>
                  <a:pt x="5183" y="5451"/>
                </a:lnTo>
                <a:lnTo>
                  <a:pt x="5183" y="5427"/>
                </a:lnTo>
                <a:lnTo>
                  <a:pt x="5354" y="4989"/>
                </a:lnTo>
                <a:lnTo>
                  <a:pt x="5402" y="4989"/>
                </a:lnTo>
                <a:lnTo>
                  <a:pt x="5378" y="5184"/>
                </a:lnTo>
                <a:lnTo>
                  <a:pt x="5378" y="5208"/>
                </a:lnTo>
                <a:lnTo>
                  <a:pt x="5402" y="5257"/>
                </a:lnTo>
                <a:lnTo>
                  <a:pt x="5475" y="5281"/>
                </a:lnTo>
                <a:lnTo>
                  <a:pt x="5548" y="5281"/>
                </a:lnTo>
                <a:lnTo>
                  <a:pt x="5573" y="5257"/>
                </a:lnTo>
                <a:lnTo>
                  <a:pt x="5597" y="5232"/>
                </a:lnTo>
                <a:lnTo>
                  <a:pt x="5694" y="5038"/>
                </a:lnTo>
                <a:lnTo>
                  <a:pt x="5767" y="4819"/>
                </a:lnTo>
                <a:lnTo>
                  <a:pt x="5889" y="4405"/>
                </a:lnTo>
                <a:lnTo>
                  <a:pt x="5986" y="3943"/>
                </a:lnTo>
                <a:lnTo>
                  <a:pt x="6059" y="3505"/>
                </a:lnTo>
                <a:close/>
                <a:moveTo>
                  <a:pt x="11315" y="4940"/>
                </a:moveTo>
                <a:lnTo>
                  <a:pt x="11558" y="4989"/>
                </a:lnTo>
                <a:lnTo>
                  <a:pt x="11850" y="5013"/>
                </a:lnTo>
                <a:lnTo>
                  <a:pt x="11558" y="5476"/>
                </a:lnTo>
                <a:lnTo>
                  <a:pt x="11145" y="5330"/>
                </a:lnTo>
                <a:lnTo>
                  <a:pt x="11169" y="5257"/>
                </a:lnTo>
                <a:lnTo>
                  <a:pt x="11242" y="4965"/>
                </a:lnTo>
                <a:lnTo>
                  <a:pt x="11291" y="4940"/>
                </a:lnTo>
                <a:close/>
                <a:moveTo>
                  <a:pt x="5086" y="5038"/>
                </a:moveTo>
                <a:lnTo>
                  <a:pt x="4940" y="5330"/>
                </a:lnTo>
                <a:lnTo>
                  <a:pt x="4891" y="5451"/>
                </a:lnTo>
                <a:lnTo>
                  <a:pt x="4843" y="5573"/>
                </a:lnTo>
                <a:lnTo>
                  <a:pt x="4818" y="5597"/>
                </a:lnTo>
                <a:lnTo>
                  <a:pt x="4697" y="5646"/>
                </a:lnTo>
                <a:lnTo>
                  <a:pt x="4697" y="5646"/>
                </a:lnTo>
                <a:lnTo>
                  <a:pt x="4721" y="5573"/>
                </a:lnTo>
                <a:lnTo>
                  <a:pt x="4794" y="5305"/>
                </a:lnTo>
                <a:lnTo>
                  <a:pt x="4843" y="5038"/>
                </a:lnTo>
                <a:close/>
                <a:moveTo>
                  <a:pt x="12702" y="4989"/>
                </a:moveTo>
                <a:lnTo>
                  <a:pt x="12678" y="5062"/>
                </a:lnTo>
                <a:lnTo>
                  <a:pt x="12653" y="5086"/>
                </a:lnTo>
                <a:lnTo>
                  <a:pt x="12459" y="5403"/>
                </a:lnTo>
                <a:lnTo>
                  <a:pt x="12361" y="5573"/>
                </a:lnTo>
                <a:lnTo>
                  <a:pt x="12288" y="5743"/>
                </a:lnTo>
                <a:lnTo>
                  <a:pt x="12167" y="5719"/>
                </a:lnTo>
                <a:lnTo>
                  <a:pt x="12288" y="5451"/>
                </a:lnTo>
                <a:lnTo>
                  <a:pt x="12386" y="5232"/>
                </a:lnTo>
                <a:lnTo>
                  <a:pt x="12483" y="5013"/>
                </a:lnTo>
                <a:lnTo>
                  <a:pt x="12702" y="4989"/>
                </a:lnTo>
                <a:close/>
                <a:moveTo>
                  <a:pt x="4672" y="5038"/>
                </a:moveTo>
                <a:lnTo>
                  <a:pt x="4478" y="5403"/>
                </a:lnTo>
                <a:lnTo>
                  <a:pt x="4380" y="5597"/>
                </a:lnTo>
                <a:lnTo>
                  <a:pt x="4332" y="5695"/>
                </a:lnTo>
                <a:lnTo>
                  <a:pt x="4307" y="5792"/>
                </a:lnTo>
                <a:lnTo>
                  <a:pt x="4113" y="5865"/>
                </a:lnTo>
                <a:lnTo>
                  <a:pt x="4210" y="5427"/>
                </a:lnTo>
                <a:lnTo>
                  <a:pt x="4307" y="5232"/>
                </a:lnTo>
                <a:lnTo>
                  <a:pt x="4405" y="5038"/>
                </a:lnTo>
                <a:close/>
                <a:moveTo>
                  <a:pt x="12605" y="5719"/>
                </a:moveTo>
                <a:lnTo>
                  <a:pt x="12605" y="5865"/>
                </a:lnTo>
                <a:lnTo>
                  <a:pt x="12532" y="5841"/>
                </a:lnTo>
                <a:lnTo>
                  <a:pt x="12605" y="5719"/>
                </a:lnTo>
                <a:close/>
                <a:moveTo>
                  <a:pt x="7081" y="1339"/>
                </a:moveTo>
                <a:lnTo>
                  <a:pt x="7349" y="1388"/>
                </a:lnTo>
                <a:lnTo>
                  <a:pt x="8176" y="1388"/>
                </a:lnTo>
                <a:lnTo>
                  <a:pt x="8882" y="1412"/>
                </a:lnTo>
                <a:lnTo>
                  <a:pt x="9222" y="1412"/>
                </a:lnTo>
                <a:lnTo>
                  <a:pt x="9587" y="1388"/>
                </a:lnTo>
                <a:lnTo>
                  <a:pt x="9587" y="1656"/>
                </a:lnTo>
                <a:lnTo>
                  <a:pt x="9612" y="1923"/>
                </a:lnTo>
                <a:lnTo>
                  <a:pt x="9636" y="2167"/>
                </a:lnTo>
                <a:lnTo>
                  <a:pt x="9709" y="2410"/>
                </a:lnTo>
                <a:lnTo>
                  <a:pt x="9758" y="2483"/>
                </a:lnTo>
                <a:lnTo>
                  <a:pt x="9831" y="2507"/>
                </a:lnTo>
                <a:lnTo>
                  <a:pt x="9977" y="2507"/>
                </a:lnTo>
                <a:lnTo>
                  <a:pt x="10098" y="2556"/>
                </a:lnTo>
                <a:lnTo>
                  <a:pt x="10269" y="2580"/>
                </a:lnTo>
                <a:lnTo>
                  <a:pt x="10585" y="2580"/>
                </a:lnTo>
                <a:lnTo>
                  <a:pt x="11218" y="2605"/>
                </a:lnTo>
                <a:lnTo>
                  <a:pt x="11875" y="2629"/>
                </a:lnTo>
                <a:lnTo>
                  <a:pt x="11875" y="3164"/>
                </a:lnTo>
                <a:lnTo>
                  <a:pt x="11875" y="3578"/>
                </a:lnTo>
                <a:lnTo>
                  <a:pt x="11875" y="3772"/>
                </a:lnTo>
                <a:lnTo>
                  <a:pt x="11923" y="3991"/>
                </a:lnTo>
                <a:lnTo>
                  <a:pt x="11948" y="4040"/>
                </a:lnTo>
                <a:lnTo>
                  <a:pt x="11972" y="4089"/>
                </a:lnTo>
                <a:lnTo>
                  <a:pt x="12069" y="4113"/>
                </a:lnTo>
                <a:lnTo>
                  <a:pt x="12215" y="4113"/>
                </a:lnTo>
                <a:lnTo>
                  <a:pt x="12264" y="4064"/>
                </a:lnTo>
                <a:lnTo>
                  <a:pt x="12605" y="4113"/>
                </a:lnTo>
                <a:lnTo>
                  <a:pt x="12945" y="4137"/>
                </a:lnTo>
                <a:lnTo>
                  <a:pt x="13602" y="4137"/>
                </a:lnTo>
                <a:lnTo>
                  <a:pt x="13602" y="4283"/>
                </a:lnTo>
                <a:lnTo>
                  <a:pt x="13602" y="4429"/>
                </a:lnTo>
                <a:lnTo>
                  <a:pt x="13627" y="4746"/>
                </a:lnTo>
                <a:lnTo>
                  <a:pt x="13627" y="5111"/>
                </a:lnTo>
                <a:lnTo>
                  <a:pt x="13602" y="5500"/>
                </a:lnTo>
                <a:lnTo>
                  <a:pt x="13602" y="5889"/>
                </a:lnTo>
                <a:lnTo>
                  <a:pt x="13627" y="6254"/>
                </a:lnTo>
                <a:lnTo>
                  <a:pt x="13335" y="6157"/>
                </a:lnTo>
                <a:lnTo>
                  <a:pt x="13043" y="6035"/>
                </a:lnTo>
                <a:lnTo>
                  <a:pt x="13067" y="5914"/>
                </a:lnTo>
                <a:lnTo>
                  <a:pt x="13067" y="5792"/>
                </a:lnTo>
                <a:lnTo>
                  <a:pt x="13067" y="5549"/>
                </a:lnTo>
                <a:lnTo>
                  <a:pt x="13067" y="5257"/>
                </a:lnTo>
                <a:lnTo>
                  <a:pt x="13067" y="5111"/>
                </a:lnTo>
                <a:lnTo>
                  <a:pt x="13043" y="4965"/>
                </a:lnTo>
                <a:lnTo>
                  <a:pt x="13018" y="4940"/>
                </a:lnTo>
                <a:lnTo>
                  <a:pt x="13091" y="4892"/>
                </a:lnTo>
                <a:lnTo>
                  <a:pt x="13140" y="4843"/>
                </a:lnTo>
                <a:lnTo>
                  <a:pt x="13164" y="4770"/>
                </a:lnTo>
                <a:lnTo>
                  <a:pt x="13164" y="4697"/>
                </a:lnTo>
                <a:lnTo>
                  <a:pt x="13140" y="4624"/>
                </a:lnTo>
                <a:lnTo>
                  <a:pt x="13091" y="4551"/>
                </a:lnTo>
                <a:lnTo>
                  <a:pt x="13018" y="4502"/>
                </a:lnTo>
                <a:lnTo>
                  <a:pt x="12945" y="4478"/>
                </a:lnTo>
                <a:lnTo>
                  <a:pt x="12556" y="4478"/>
                </a:lnTo>
                <a:lnTo>
                  <a:pt x="12142" y="4502"/>
                </a:lnTo>
                <a:lnTo>
                  <a:pt x="11777" y="4502"/>
                </a:lnTo>
                <a:lnTo>
                  <a:pt x="11388" y="4527"/>
                </a:lnTo>
                <a:lnTo>
                  <a:pt x="11388" y="3918"/>
                </a:lnTo>
                <a:lnTo>
                  <a:pt x="11388" y="3602"/>
                </a:lnTo>
                <a:lnTo>
                  <a:pt x="11364" y="3286"/>
                </a:lnTo>
                <a:lnTo>
                  <a:pt x="11315" y="3164"/>
                </a:lnTo>
                <a:lnTo>
                  <a:pt x="11291" y="3115"/>
                </a:lnTo>
                <a:lnTo>
                  <a:pt x="11242" y="3091"/>
                </a:lnTo>
                <a:lnTo>
                  <a:pt x="11193" y="3042"/>
                </a:lnTo>
                <a:lnTo>
                  <a:pt x="11169" y="2994"/>
                </a:lnTo>
                <a:lnTo>
                  <a:pt x="11096" y="2945"/>
                </a:lnTo>
                <a:lnTo>
                  <a:pt x="11023" y="2945"/>
                </a:lnTo>
                <a:lnTo>
                  <a:pt x="8152" y="2994"/>
                </a:lnTo>
                <a:lnTo>
                  <a:pt x="7738" y="2994"/>
                </a:lnTo>
                <a:lnTo>
                  <a:pt x="7714" y="2969"/>
                </a:lnTo>
                <a:lnTo>
                  <a:pt x="7665" y="2945"/>
                </a:lnTo>
                <a:lnTo>
                  <a:pt x="7641" y="2945"/>
                </a:lnTo>
                <a:lnTo>
                  <a:pt x="7592" y="2969"/>
                </a:lnTo>
                <a:lnTo>
                  <a:pt x="7592" y="2994"/>
                </a:lnTo>
                <a:lnTo>
                  <a:pt x="6813" y="3018"/>
                </a:lnTo>
                <a:lnTo>
                  <a:pt x="6181" y="3018"/>
                </a:lnTo>
                <a:lnTo>
                  <a:pt x="5865" y="3042"/>
                </a:lnTo>
                <a:lnTo>
                  <a:pt x="5548" y="3091"/>
                </a:lnTo>
                <a:lnTo>
                  <a:pt x="5500" y="3067"/>
                </a:lnTo>
                <a:lnTo>
                  <a:pt x="5378" y="3067"/>
                </a:lnTo>
                <a:lnTo>
                  <a:pt x="5329" y="3091"/>
                </a:lnTo>
                <a:lnTo>
                  <a:pt x="5281" y="3140"/>
                </a:lnTo>
                <a:lnTo>
                  <a:pt x="5232" y="3188"/>
                </a:lnTo>
                <a:lnTo>
                  <a:pt x="5208" y="3237"/>
                </a:lnTo>
                <a:lnTo>
                  <a:pt x="5183" y="3553"/>
                </a:lnTo>
                <a:lnTo>
                  <a:pt x="5159" y="3870"/>
                </a:lnTo>
                <a:lnTo>
                  <a:pt x="5135" y="4527"/>
                </a:lnTo>
                <a:lnTo>
                  <a:pt x="4867" y="4527"/>
                </a:lnTo>
                <a:lnTo>
                  <a:pt x="4599" y="4551"/>
                </a:lnTo>
                <a:lnTo>
                  <a:pt x="4186" y="4575"/>
                </a:lnTo>
                <a:lnTo>
                  <a:pt x="3967" y="4600"/>
                </a:lnTo>
                <a:lnTo>
                  <a:pt x="3772" y="4624"/>
                </a:lnTo>
                <a:lnTo>
                  <a:pt x="3699" y="4648"/>
                </a:lnTo>
                <a:lnTo>
                  <a:pt x="3650" y="4721"/>
                </a:lnTo>
                <a:lnTo>
                  <a:pt x="3650" y="4794"/>
                </a:lnTo>
                <a:lnTo>
                  <a:pt x="3650" y="4867"/>
                </a:lnTo>
                <a:lnTo>
                  <a:pt x="3626" y="4940"/>
                </a:lnTo>
                <a:lnTo>
                  <a:pt x="3602" y="5013"/>
                </a:lnTo>
                <a:lnTo>
                  <a:pt x="3577" y="5184"/>
                </a:lnTo>
                <a:lnTo>
                  <a:pt x="3577" y="5500"/>
                </a:lnTo>
                <a:lnTo>
                  <a:pt x="3577" y="5768"/>
                </a:lnTo>
                <a:lnTo>
                  <a:pt x="3577" y="5914"/>
                </a:lnTo>
                <a:lnTo>
                  <a:pt x="3626" y="6035"/>
                </a:lnTo>
                <a:lnTo>
                  <a:pt x="2993" y="6279"/>
                </a:lnTo>
                <a:lnTo>
                  <a:pt x="2993" y="6279"/>
                </a:lnTo>
                <a:lnTo>
                  <a:pt x="3042" y="5597"/>
                </a:lnTo>
                <a:lnTo>
                  <a:pt x="3066" y="4916"/>
                </a:lnTo>
                <a:lnTo>
                  <a:pt x="3115" y="4478"/>
                </a:lnTo>
                <a:lnTo>
                  <a:pt x="3115" y="4259"/>
                </a:lnTo>
                <a:lnTo>
                  <a:pt x="3091" y="4040"/>
                </a:lnTo>
                <a:lnTo>
                  <a:pt x="3456" y="4064"/>
                </a:lnTo>
                <a:lnTo>
                  <a:pt x="3845" y="4064"/>
                </a:lnTo>
                <a:lnTo>
                  <a:pt x="4210" y="4016"/>
                </a:lnTo>
                <a:lnTo>
                  <a:pt x="4575" y="3967"/>
                </a:lnTo>
                <a:lnTo>
                  <a:pt x="4624" y="3943"/>
                </a:lnTo>
                <a:lnTo>
                  <a:pt x="4672" y="3918"/>
                </a:lnTo>
                <a:lnTo>
                  <a:pt x="4745" y="3845"/>
                </a:lnTo>
                <a:lnTo>
                  <a:pt x="4770" y="3724"/>
                </a:lnTo>
                <a:lnTo>
                  <a:pt x="4745" y="3626"/>
                </a:lnTo>
                <a:lnTo>
                  <a:pt x="4770" y="3505"/>
                </a:lnTo>
                <a:lnTo>
                  <a:pt x="4770" y="3018"/>
                </a:lnTo>
                <a:lnTo>
                  <a:pt x="4770" y="2751"/>
                </a:lnTo>
                <a:lnTo>
                  <a:pt x="4745" y="2507"/>
                </a:lnTo>
                <a:lnTo>
                  <a:pt x="4867" y="2532"/>
                </a:lnTo>
                <a:lnTo>
                  <a:pt x="4989" y="2556"/>
                </a:lnTo>
                <a:lnTo>
                  <a:pt x="5256" y="2556"/>
                </a:lnTo>
                <a:lnTo>
                  <a:pt x="5646" y="2580"/>
                </a:lnTo>
                <a:lnTo>
                  <a:pt x="6035" y="2580"/>
                </a:lnTo>
                <a:lnTo>
                  <a:pt x="6789" y="2532"/>
                </a:lnTo>
                <a:lnTo>
                  <a:pt x="6886" y="2507"/>
                </a:lnTo>
                <a:lnTo>
                  <a:pt x="6959" y="2459"/>
                </a:lnTo>
                <a:lnTo>
                  <a:pt x="6984" y="2386"/>
                </a:lnTo>
                <a:lnTo>
                  <a:pt x="7008" y="2313"/>
                </a:lnTo>
                <a:lnTo>
                  <a:pt x="7032" y="2264"/>
                </a:lnTo>
                <a:lnTo>
                  <a:pt x="7057" y="1826"/>
                </a:lnTo>
                <a:lnTo>
                  <a:pt x="7081" y="1339"/>
                </a:lnTo>
                <a:close/>
                <a:moveTo>
                  <a:pt x="6911" y="5841"/>
                </a:moveTo>
                <a:lnTo>
                  <a:pt x="6838" y="5865"/>
                </a:lnTo>
                <a:lnTo>
                  <a:pt x="6716" y="5987"/>
                </a:lnTo>
                <a:lnTo>
                  <a:pt x="6619" y="6133"/>
                </a:lnTo>
                <a:lnTo>
                  <a:pt x="6546" y="6279"/>
                </a:lnTo>
                <a:lnTo>
                  <a:pt x="6522" y="6449"/>
                </a:lnTo>
                <a:lnTo>
                  <a:pt x="6522" y="6619"/>
                </a:lnTo>
                <a:lnTo>
                  <a:pt x="6546" y="6790"/>
                </a:lnTo>
                <a:lnTo>
                  <a:pt x="6594" y="6960"/>
                </a:lnTo>
                <a:lnTo>
                  <a:pt x="6667" y="7106"/>
                </a:lnTo>
                <a:lnTo>
                  <a:pt x="6716" y="7155"/>
                </a:lnTo>
                <a:lnTo>
                  <a:pt x="6765" y="7203"/>
                </a:lnTo>
                <a:lnTo>
                  <a:pt x="6838" y="7252"/>
                </a:lnTo>
                <a:lnTo>
                  <a:pt x="6911" y="7252"/>
                </a:lnTo>
                <a:lnTo>
                  <a:pt x="6984" y="7276"/>
                </a:lnTo>
                <a:lnTo>
                  <a:pt x="7057" y="7252"/>
                </a:lnTo>
                <a:lnTo>
                  <a:pt x="7130" y="7228"/>
                </a:lnTo>
                <a:lnTo>
                  <a:pt x="7178" y="7179"/>
                </a:lnTo>
                <a:lnTo>
                  <a:pt x="7349" y="6936"/>
                </a:lnTo>
                <a:lnTo>
                  <a:pt x="7397" y="6814"/>
                </a:lnTo>
                <a:lnTo>
                  <a:pt x="7446" y="6692"/>
                </a:lnTo>
                <a:lnTo>
                  <a:pt x="7470" y="6546"/>
                </a:lnTo>
                <a:lnTo>
                  <a:pt x="7470" y="6425"/>
                </a:lnTo>
                <a:lnTo>
                  <a:pt x="7446" y="6133"/>
                </a:lnTo>
                <a:lnTo>
                  <a:pt x="7422" y="6035"/>
                </a:lnTo>
                <a:lnTo>
                  <a:pt x="7349" y="5962"/>
                </a:lnTo>
                <a:lnTo>
                  <a:pt x="7227" y="5914"/>
                </a:lnTo>
                <a:lnTo>
                  <a:pt x="7130" y="5889"/>
                </a:lnTo>
                <a:lnTo>
                  <a:pt x="7057" y="5865"/>
                </a:lnTo>
                <a:lnTo>
                  <a:pt x="6984" y="5841"/>
                </a:lnTo>
                <a:close/>
                <a:moveTo>
                  <a:pt x="9612" y="5792"/>
                </a:moveTo>
                <a:lnTo>
                  <a:pt x="9539" y="5816"/>
                </a:lnTo>
                <a:lnTo>
                  <a:pt x="9466" y="5865"/>
                </a:lnTo>
                <a:lnTo>
                  <a:pt x="9393" y="5938"/>
                </a:lnTo>
                <a:lnTo>
                  <a:pt x="9344" y="6011"/>
                </a:lnTo>
                <a:lnTo>
                  <a:pt x="9247" y="6181"/>
                </a:lnTo>
                <a:lnTo>
                  <a:pt x="9174" y="6352"/>
                </a:lnTo>
                <a:lnTo>
                  <a:pt x="9149" y="6522"/>
                </a:lnTo>
                <a:lnTo>
                  <a:pt x="9149" y="6717"/>
                </a:lnTo>
                <a:lnTo>
                  <a:pt x="9174" y="6887"/>
                </a:lnTo>
                <a:lnTo>
                  <a:pt x="9222" y="7057"/>
                </a:lnTo>
                <a:lnTo>
                  <a:pt x="9271" y="7155"/>
                </a:lnTo>
                <a:lnTo>
                  <a:pt x="9344" y="7228"/>
                </a:lnTo>
                <a:lnTo>
                  <a:pt x="9417" y="7276"/>
                </a:lnTo>
                <a:lnTo>
                  <a:pt x="9514" y="7301"/>
                </a:lnTo>
                <a:lnTo>
                  <a:pt x="9685" y="7301"/>
                </a:lnTo>
                <a:lnTo>
                  <a:pt x="9782" y="7252"/>
                </a:lnTo>
                <a:lnTo>
                  <a:pt x="9855" y="7179"/>
                </a:lnTo>
                <a:lnTo>
                  <a:pt x="9928" y="7106"/>
                </a:lnTo>
                <a:lnTo>
                  <a:pt x="9977" y="7009"/>
                </a:lnTo>
                <a:lnTo>
                  <a:pt x="10050" y="6765"/>
                </a:lnTo>
                <a:lnTo>
                  <a:pt x="10098" y="6522"/>
                </a:lnTo>
                <a:lnTo>
                  <a:pt x="10098" y="6303"/>
                </a:lnTo>
                <a:lnTo>
                  <a:pt x="10098" y="6181"/>
                </a:lnTo>
                <a:lnTo>
                  <a:pt x="10050" y="6108"/>
                </a:lnTo>
                <a:lnTo>
                  <a:pt x="9977" y="6060"/>
                </a:lnTo>
                <a:lnTo>
                  <a:pt x="9879" y="6035"/>
                </a:lnTo>
                <a:lnTo>
                  <a:pt x="9879" y="6011"/>
                </a:lnTo>
                <a:lnTo>
                  <a:pt x="9855" y="5914"/>
                </a:lnTo>
                <a:lnTo>
                  <a:pt x="9806" y="5841"/>
                </a:lnTo>
                <a:lnTo>
                  <a:pt x="9709" y="5792"/>
                </a:lnTo>
                <a:close/>
                <a:moveTo>
                  <a:pt x="8468" y="4673"/>
                </a:moveTo>
                <a:lnTo>
                  <a:pt x="8687" y="4794"/>
                </a:lnTo>
                <a:lnTo>
                  <a:pt x="8930" y="4892"/>
                </a:lnTo>
                <a:lnTo>
                  <a:pt x="8955" y="4916"/>
                </a:lnTo>
                <a:lnTo>
                  <a:pt x="9466" y="5111"/>
                </a:lnTo>
                <a:lnTo>
                  <a:pt x="9806" y="5232"/>
                </a:lnTo>
                <a:lnTo>
                  <a:pt x="9806" y="5305"/>
                </a:lnTo>
                <a:lnTo>
                  <a:pt x="9806" y="5354"/>
                </a:lnTo>
                <a:lnTo>
                  <a:pt x="9855" y="5403"/>
                </a:lnTo>
                <a:lnTo>
                  <a:pt x="9904" y="5403"/>
                </a:lnTo>
                <a:lnTo>
                  <a:pt x="9952" y="5378"/>
                </a:lnTo>
                <a:lnTo>
                  <a:pt x="10001" y="5330"/>
                </a:lnTo>
                <a:lnTo>
                  <a:pt x="10707" y="5597"/>
                </a:lnTo>
                <a:lnTo>
                  <a:pt x="13383" y="6668"/>
                </a:lnTo>
                <a:lnTo>
                  <a:pt x="14040" y="6911"/>
                </a:lnTo>
                <a:lnTo>
                  <a:pt x="14357" y="7082"/>
                </a:lnTo>
                <a:lnTo>
                  <a:pt x="14527" y="7155"/>
                </a:lnTo>
                <a:lnTo>
                  <a:pt x="14648" y="7276"/>
                </a:lnTo>
                <a:lnTo>
                  <a:pt x="14794" y="7422"/>
                </a:lnTo>
                <a:lnTo>
                  <a:pt x="14843" y="7568"/>
                </a:lnTo>
                <a:lnTo>
                  <a:pt x="14892" y="7739"/>
                </a:lnTo>
                <a:lnTo>
                  <a:pt x="14867" y="7909"/>
                </a:lnTo>
                <a:lnTo>
                  <a:pt x="14405" y="7617"/>
                </a:lnTo>
                <a:lnTo>
                  <a:pt x="13919" y="7349"/>
                </a:lnTo>
                <a:lnTo>
                  <a:pt x="13675" y="7252"/>
                </a:lnTo>
                <a:lnTo>
                  <a:pt x="13408" y="7130"/>
                </a:lnTo>
                <a:lnTo>
                  <a:pt x="13164" y="7057"/>
                </a:lnTo>
                <a:lnTo>
                  <a:pt x="12872" y="7057"/>
                </a:lnTo>
                <a:lnTo>
                  <a:pt x="12848" y="7082"/>
                </a:lnTo>
                <a:lnTo>
                  <a:pt x="12848" y="7106"/>
                </a:lnTo>
                <a:lnTo>
                  <a:pt x="12848" y="7155"/>
                </a:lnTo>
                <a:lnTo>
                  <a:pt x="13043" y="7301"/>
                </a:lnTo>
                <a:lnTo>
                  <a:pt x="13262" y="7422"/>
                </a:lnTo>
                <a:lnTo>
                  <a:pt x="13724" y="7666"/>
                </a:lnTo>
                <a:lnTo>
                  <a:pt x="14259" y="7958"/>
                </a:lnTo>
                <a:lnTo>
                  <a:pt x="14770" y="8274"/>
                </a:lnTo>
                <a:lnTo>
                  <a:pt x="14697" y="8493"/>
                </a:lnTo>
                <a:lnTo>
                  <a:pt x="14575" y="8371"/>
                </a:lnTo>
                <a:lnTo>
                  <a:pt x="14454" y="8274"/>
                </a:lnTo>
                <a:lnTo>
                  <a:pt x="14284" y="8177"/>
                </a:lnTo>
                <a:lnTo>
                  <a:pt x="14113" y="8079"/>
                </a:lnTo>
                <a:lnTo>
                  <a:pt x="13773" y="7933"/>
                </a:lnTo>
                <a:lnTo>
                  <a:pt x="13383" y="7763"/>
                </a:lnTo>
                <a:lnTo>
                  <a:pt x="13189" y="7714"/>
                </a:lnTo>
                <a:lnTo>
                  <a:pt x="12994" y="7666"/>
                </a:lnTo>
                <a:lnTo>
                  <a:pt x="12799" y="7641"/>
                </a:lnTo>
                <a:lnTo>
                  <a:pt x="12605" y="7666"/>
                </a:lnTo>
                <a:lnTo>
                  <a:pt x="12580" y="7690"/>
                </a:lnTo>
                <a:lnTo>
                  <a:pt x="12605" y="7714"/>
                </a:lnTo>
                <a:lnTo>
                  <a:pt x="12702" y="7812"/>
                </a:lnTo>
                <a:lnTo>
                  <a:pt x="12824" y="7909"/>
                </a:lnTo>
                <a:lnTo>
                  <a:pt x="12945" y="7982"/>
                </a:lnTo>
                <a:lnTo>
                  <a:pt x="13091" y="8055"/>
                </a:lnTo>
                <a:lnTo>
                  <a:pt x="13383" y="8177"/>
                </a:lnTo>
                <a:lnTo>
                  <a:pt x="13651" y="8274"/>
                </a:lnTo>
                <a:lnTo>
                  <a:pt x="13894" y="8396"/>
                </a:lnTo>
                <a:lnTo>
                  <a:pt x="14113" y="8517"/>
                </a:lnTo>
                <a:lnTo>
                  <a:pt x="14551" y="8809"/>
                </a:lnTo>
                <a:lnTo>
                  <a:pt x="14430" y="9126"/>
                </a:lnTo>
                <a:lnTo>
                  <a:pt x="13967" y="8858"/>
                </a:lnTo>
                <a:lnTo>
                  <a:pt x="13481" y="8590"/>
                </a:lnTo>
                <a:lnTo>
                  <a:pt x="12921" y="8274"/>
                </a:lnTo>
                <a:lnTo>
                  <a:pt x="12629" y="8152"/>
                </a:lnTo>
                <a:lnTo>
                  <a:pt x="12337" y="8031"/>
                </a:lnTo>
                <a:lnTo>
                  <a:pt x="12313" y="8031"/>
                </a:lnTo>
                <a:lnTo>
                  <a:pt x="12288" y="8055"/>
                </a:lnTo>
                <a:lnTo>
                  <a:pt x="12288" y="8079"/>
                </a:lnTo>
                <a:lnTo>
                  <a:pt x="12288" y="8104"/>
                </a:lnTo>
                <a:lnTo>
                  <a:pt x="12507" y="8323"/>
                </a:lnTo>
                <a:lnTo>
                  <a:pt x="12751" y="8542"/>
                </a:lnTo>
                <a:lnTo>
                  <a:pt x="13018" y="8712"/>
                </a:lnTo>
                <a:lnTo>
                  <a:pt x="13286" y="8882"/>
                </a:lnTo>
                <a:lnTo>
                  <a:pt x="13797" y="9199"/>
                </a:lnTo>
                <a:lnTo>
                  <a:pt x="14040" y="9345"/>
                </a:lnTo>
                <a:lnTo>
                  <a:pt x="14308" y="9466"/>
                </a:lnTo>
                <a:lnTo>
                  <a:pt x="14211" y="9661"/>
                </a:lnTo>
                <a:lnTo>
                  <a:pt x="14065" y="9564"/>
                </a:lnTo>
                <a:lnTo>
                  <a:pt x="13919" y="9491"/>
                </a:lnTo>
                <a:lnTo>
                  <a:pt x="13602" y="9345"/>
                </a:lnTo>
                <a:lnTo>
                  <a:pt x="13359" y="9199"/>
                </a:lnTo>
                <a:lnTo>
                  <a:pt x="13067" y="9077"/>
                </a:lnTo>
                <a:lnTo>
                  <a:pt x="12921" y="9028"/>
                </a:lnTo>
                <a:lnTo>
                  <a:pt x="12775" y="9004"/>
                </a:lnTo>
                <a:lnTo>
                  <a:pt x="12629" y="8980"/>
                </a:lnTo>
                <a:lnTo>
                  <a:pt x="12483" y="8980"/>
                </a:lnTo>
                <a:lnTo>
                  <a:pt x="12459" y="9004"/>
                </a:lnTo>
                <a:lnTo>
                  <a:pt x="12459" y="9053"/>
                </a:lnTo>
                <a:lnTo>
                  <a:pt x="12556" y="9150"/>
                </a:lnTo>
                <a:lnTo>
                  <a:pt x="12653" y="9247"/>
                </a:lnTo>
                <a:lnTo>
                  <a:pt x="12897" y="9418"/>
                </a:lnTo>
                <a:lnTo>
                  <a:pt x="13408" y="9685"/>
                </a:lnTo>
                <a:lnTo>
                  <a:pt x="13724" y="9880"/>
                </a:lnTo>
                <a:lnTo>
                  <a:pt x="13894" y="10002"/>
                </a:lnTo>
                <a:lnTo>
                  <a:pt x="14065" y="10075"/>
                </a:lnTo>
                <a:lnTo>
                  <a:pt x="13967" y="10269"/>
                </a:lnTo>
                <a:lnTo>
                  <a:pt x="13505" y="10075"/>
                </a:lnTo>
                <a:lnTo>
                  <a:pt x="13043" y="9880"/>
                </a:lnTo>
                <a:lnTo>
                  <a:pt x="12556" y="9758"/>
                </a:lnTo>
                <a:lnTo>
                  <a:pt x="12069" y="9661"/>
                </a:lnTo>
                <a:lnTo>
                  <a:pt x="12045" y="9661"/>
                </a:lnTo>
                <a:lnTo>
                  <a:pt x="12045" y="9685"/>
                </a:lnTo>
                <a:lnTo>
                  <a:pt x="12434" y="10002"/>
                </a:lnTo>
                <a:lnTo>
                  <a:pt x="12872" y="10245"/>
                </a:lnTo>
                <a:lnTo>
                  <a:pt x="13335" y="10488"/>
                </a:lnTo>
                <a:lnTo>
                  <a:pt x="13797" y="10683"/>
                </a:lnTo>
                <a:lnTo>
                  <a:pt x="13627" y="11072"/>
                </a:lnTo>
                <a:lnTo>
                  <a:pt x="13456" y="10926"/>
                </a:lnTo>
                <a:lnTo>
                  <a:pt x="13262" y="10829"/>
                </a:lnTo>
                <a:lnTo>
                  <a:pt x="12848" y="10659"/>
                </a:lnTo>
                <a:lnTo>
                  <a:pt x="12653" y="10586"/>
                </a:lnTo>
                <a:lnTo>
                  <a:pt x="12483" y="10513"/>
                </a:lnTo>
                <a:lnTo>
                  <a:pt x="12288" y="10488"/>
                </a:lnTo>
                <a:lnTo>
                  <a:pt x="12069" y="10488"/>
                </a:lnTo>
                <a:lnTo>
                  <a:pt x="12045" y="10513"/>
                </a:lnTo>
                <a:lnTo>
                  <a:pt x="12045" y="10537"/>
                </a:lnTo>
                <a:lnTo>
                  <a:pt x="12118" y="10634"/>
                </a:lnTo>
                <a:lnTo>
                  <a:pt x="12191" y="10707"/>
                </a:lnTo>
                <a:lnTo>
                  <a:pt x="12337" y="10829"/>
                </a:lnTo>
                <a:lnTo>
                  <a:pt x="12532" y="10926"/>
                </a:lnTo>
                <a:lnTo>
                  <a:pt x="12702" y="11023"/>
                </a:lnTo>
                <a:lnTo>
                  <a:pt x="13091" y="11218"/>
                </a:lnTo>
                <a:lnTo>
                  <a:pt x="13310" y="11291"/>
                </a:lnTo>
                <a:lnTo>
                  <a:pt x="13505" y="11340"/>
                </a:lnTo>
                <a:lnTo>
                  <a:pt x="13481" y="11413"/>
                </a:lnTo>
                <a:lnTo>
                  <a:pt x="13335" y="11388"/>
                </a:lnTo>
                <a:lnTo>
                  <a:pt x="13189" y="11340"/>
                </a:lnTo>
                <a:lnTo>
                  <a:pt x="12897" y="11315"/>
                </a:lnTo>
                <a:lnTo>
                  <a:pt x="12678" y="11267"/>
                </a:lnTo>
                <a:lnTo>
                  <a:pt x="12434" y="11242"/>
                </a:lnTo>
                <a:lnTo>
                  <a:pt x="12191" y="11267"/>
                </a:lnTo>
                <a:lnTo>
                  <a:pt x="12069" y="11291"/>
                </a:lnTo>
                <a:lnTo>
                  <a:pt x="11972" y="11315"/>
                </a:lnTo>
                <a:lnTo>
                  <a:pt x="11948" y="11340"/>
                </a:lnTo>
                <a:lnTo>
                  <a:pt x="11948" y="11364"/>
                </a:lnTo>
                <a:lnTo>
                  <a:pt x="11972" y="11413"/>
                </a:lnTo>
                <a:lnTo>
                  <a:pt x="12069" y="11486"/>
                </a:lnTo>
                <a:lnTo>
                  <a:pt x="12191" y="11534"/>
                </a:lnTo>
                <a:lnTo>
                  <a:pt x="12434" y="11607"/>
                </a:lnTo>
                <a:lnTo>
                  <a:pt x="12921" y="11705"/>
                </a:lnTo>
                <a:lnTo>
                  <a:pt x="13164" y="11778"/>
                </a:lnTo>
                <a:lnTo>
                  <a:pt x="13432" y="11826"/>
                </a:lnTo>
                <a:lnTo>
                  <a:pt x="13408" y="11972"/>
                </a:lnTo>
                <a:lnTo>
                  <a:pt x="13018" y="11948"/>
                </a:lnTo>
                <a:lnTo>
                  <a:pt x="12434" y="11948"/>
                </a:lnTo>
                <a:lnTo>
                  <a:pt x="12313" y="11972"/>
                </a:lnTo>
                <a:lnTo>
                  <a:pt x="12215" y="12021"/>
                </a:lnTo>
                <a:lnTo>
                  <a:pt x="12118" y="12070"/>
                </a:lnTo>
                <a:lnTo>
                  <a:pt x="12118" y="12118"/>
                </a:lnTo>
                <a:lnTo>
                  <a:pt x="12118" y="12143"/>
                </a:lnTo>
                <a:lnTo>
                  <a:pt x="12215" y="12191"/>
                </a:lnTo>
                <a:lnTo>
                  <a:pt x="12313" y="12240"/>
                </a:lnTo>
                <a:lnTo>
                  <a:pt x="12507" y="12264"/>
                </a:lnTo>
                <a:lnTo>
                  <a:pt x="12897" y="12264"/>
                </a:lnTo>
                <a:lnTo>
                  <a:pt x="13383" y="12313"/>
                </a:lnTo>
                <a:lnTo>
                  <a:pt x="13383" y="12654"/>
                </a:lnTo>
                <a:lnTo>
                  <a:pt x="13043" y="12654"/>
                </a:lnTo>
                <a:lnTo>
                  <a:pt x="12678" y="12678"/>
                </a:lnTo>
                <a:lnTo>
                  <a:pt x="12288" y="12727"/>
                </a:lnTo>
                <a:lnTo>
                  <a:pt x="12094" y="12775"/>
                </a:lnTo>
                <a:lnTo>
                  <a:pt x="11923" y="12873"/>
                </a:lnTo>
                <a:lnTo>
                  <a:pt x="12118" y="12921"/>
                </a:lnTo>
                <a:lnTo>
                  <a:pt x="12288" y="12946"/>
                </a:lnTo>
                <a:lnTo>
                  <a:pt x="12678" y="12946"/>
                </a:lnTo>
                <a:lnTo>
                  <a:pt x="13408" y="12970"/>
                </a:lnTo>
                <a:lnTo>
                  <a:pt x="13408" y="13116"/>
                </a:lnTo>
                <a:lnTo>
                  <a:pt x="13408" y="13262"/>
                </a:lnTo>
                <a:lnTo>
                  <a:pt x="13140" y="13262"/>
                </a:lnTo>
                <a:lnTo>
                  <a:pt x="12848" y="13286"/>
                </a:lnTo>
                <a:lnTo>
                  <a:pt x="12337" y="13286"/>
                </a:lnTo>
                <a:lnTo>
                  <a:pt x="12069" y="13335"/>
                </a:lnTo>
                <a:lnTo>
                  <a:pt x="11948" y="13384"/>
                </a:lnTo>
                <a:lnTo>
                  <a:pt x="11850" y="13432"/>
                </a:lnTo>
                <a:lnTo>
                  <a:pt x="11826" y="13481"/>
                </a:lnTo>
                <a:lnTo>
                  <a:pt x="11850" y="13505"/>
                </a:lnTo>
                <a:lnTo>
                  <a:pt x="11948" y="13554"/>
                </a:lnTo>
                <a:lnTo>
                  <a:pt x="12069" y="13603"/>
                </a:lnTo>
                <a:lnTo>
                  <a:pt x="12337" y="13627"/>
                </a:lnTo>
                <a:lnTo>
                  <a:pt x="12605" y="13651"/>
                </a:lnTo>
                <a:lnTo>
                  <a:pt x="13432" y="13651"/>
                </a:lnTo>
                <a:lnTo>
                  <a:pt x="13432" y="13797"/>
                </a:lnTo>
                <a:lnTo>
                  <a:pt x="13286" y="13773"/>
                </a:lnTo>
                <a:lnTo>
                  <a:pt x="13164" y="13797"/>
                </a:lnTo>
                <a:lnTo>
                  <a:pt x="12897" y="13822"/>
                </a:lnTo>
                <a:lnTo>
                  <a:pt x="12483" y="13846"/>
                </a:lnTo>
                <a:lnTo>
                  <a:pt x="12288" y="13895"/>
                </a:lnTo>
                <a:lnTo>
                  <a:pt x="12094" y="13968"/>
                </a:lnTo>
                <a:lnTo>
                  <a:pt x="12094" y="13992"/>
                </a:lnTo>
                <a:lnTo>
                  <a:pt x="12094" y="14016"/>
                </a:lnTo>
                <a:lnTo>
                  <a:pt x="12118" y="14041"/>
                </a:lnTo>
                <a:lnTo>
                  <a:pt x="12313" y="14089"/>
                </a:lnTo>
                <a:lnTo>
                  <a:pt x="12507" y="14114"/>
                </a:lnTo>
                <a:lnTo>
                  <a:pt x="13310" y="14114"/>
                </a:lnTo>
                <a:lnTo>
                  <a:pt x="13432" y="14089"/>
                </a:lnTo>
                <a:lnTo>
                  <a:pt x="13456" y="14600"/>
                </a:lnTo>
                <a:lnTo>
                  <a:pt x="13237" y="14576"/>
                </a:lnTo>
                <a:lnTo>
                  <a:pt x="13018" y="14552"/>
                </a:lnTo>
                <a:lnTo>
                  <a:pt x="12824" y="14552"/>
                </a:lnTo>
                <a:lnTo>
                  <a:pt x="12434" y="14600"/>
                </a:lnTo>
                <a:lnTo>
                  <a:pt x="12045" y="14698"/>
                </a:lnTo>
                <a:lnTo>
                  <a:pt x="11656" y="14819"/>
                </a:lnTo>
                <a:lnTo>
                  <a:pt x="11193" y="14941"/>
                </a:lnTo>
                <a:lnTo>
                  <a:pt x="10974" y="14965"/>
                </a:lnTo>
                <a:lnTo>
                  <a:pt x="10755" y="14990"/>
                </a:lnTo>
                <a:lnTo>
                  <a:pt x="10536" y="14990"/>
                </a:lnTo>
                <a:lnTo>
                  <a:pt x="10317" y="14965"/>
                </a:lnTo>
                <a:lnTo>
                  <a:pt x="10098" y="14917"/>
                </a:lnTo>
                <a:lnTo>
                  <a:pt x="9879" y="14819"/>
                </a:lnTo>
                <a:lnTo>
                  <a:pt x="9514" y="14698"/>
                </a:lnTo>
                <a:lnTo>
                  <a:pt x="9149" y="14576"/>
                </a:lnTo>
                <a:lnTo>
                  <a:pt x="8979" y="14552"/>
                </a:lnTo>
                <a:lnTo>
                  <a:pt x="8809" y="14527"/>
                </a:lnTo>
                <a:lnTo>
                  <a:pt x="8614" y="14527"/>
                </a:lnTo>
                <a:lnTo>
                  <a:pt x="8419" y="14552"/>
                </a:lnTo>
                <a:lnTo>
                  <a:pt x="7981" y="14649"/>
                </a:lnTo>
                <a:lnTo>
                  <a:pt x="7568" y="14795"/>
                </a:lnTo>
                <a:lnTo>
                  <a:pt x="7130" y="14917"/>
                </a:lnTo>
                <a:lnTo>
                  <a:pt x="6935" y="14965"/>
                </a:lnTo>
                <a:lnTo>
                  <a:pt x="6692" y="14990"/>
                </a:lnTo>
                <a:lnTo>
                  <a:pt x="6473" y="14990"/>
                </a:lnTo>
                <a:lnTo>
                  <a:pt x="6230" y="14965"/>
                </a:lnTo>
                <a:lnTo>
                  <a:pt x="5986" y="14917"/>
                </a:lnTo>
                <a:lnTo>
                  <a:pt x="5767" y="14844"/>
                </a:lnTo>
                <a:lnTo>
                  <a:pt x="5281" y="14722"/>
                </a:lnTo>
                <a:lnTo>
                  <a:pt x="5062" y="14649"/>
                </a:lnTo>
                <a:lnTo>
                  <a:pt x="4818" y="14625"/>
                </a:lnTo>
                <a:lnTo>
                  <a:pt x="4453" y="14576"/>
                </a:lnTo>
                <a:lnTo>
                  <a:pt x="4040" y="14576"/>
                </a:lnTo>
                <a:lnTo>
                  <a:pt x="3602" y="14625"/>
                </a:lnTo>
                <a:lnTo>
                  <a:pt x="3164" y="14722"/>
                </a:lnTo>
                <a:lnTo>
                  <a:pt x="3188" y="14308"/>
                </a:lnTo>
                <a:lnTo>
                  <a:pt x="3188" y="13895"/>
                </a:lnTo>
                <a:lnTo>
                  <a:pt x="3164" y="13067"/>
                </a:lnTo>
                <a:lnTo>
                  <a:pt x="3164" y="12386"/>
                </a:lnTo>
                <a:lnTo>
                  <a:pt x="3139" y="12191"/>
                </a:lnTo>
                <a:lnTo>
                  <a:pt x="3115" y="12021"/>
                </a:lnTo>
                <a:lnTo>
                  <a:pt x="3066" y="11851"/>
                </a:lnTo>
                <a:lnTo>
                  <a:pt x="3018" y="11705"/>
                </a:lnTo>
                <a:lnTo>
                  <a:pt x="3018" y="11632"/>
                </a:lnTo>
                <a:lnTo>
                  <a:pt x="3018" y="11534"/>
                </a:lnTo>
                <a:lnTo>
                  <a:pt x="2993" y="11413"/>
                </a:lnTo>
                <a:lnTo>
                  <a:pt x="2896" y="11194"/>
                </a:lnTo>
                <a:lnTo>
                  <a:pt x="2701" y="10780"/>
                </a:lnTo>
                <a:lnTo>
                  <a:pt x="2409" y="10123"/>
                </a:lnTo>
                <a:lnTo>
                  <a:pt x="2142" y="9442"/>
                </a:lnTo>
                <a:lnTo>
                  <a:pt x="1947" y="8809"/>
                </a:lnTo>
                <a:lnTo>
                  <a:pt x="1777" y="8152"/>
                </a:lnTo>
                <a:lnTo>
                  <a:pt x="1728" y="7909"/>
                </a:lnTo>
                <a:lnTo>
                  <a:pt x="1704" y="7787"/>
                </a:lnTo>
                <a:lnTo>
                  <a:pt x="1704" y="7666"/>
                </a:lnTo>
                <a:lnTo>
                  <a:pt x="1704" y="7544"/>
                </a:lnTo>
                <a:lnTo>
                  <a:pt x="1752" y="7447"/>
                </a:lnTo>
                <a:lnTo>
                  <a:pt x="1825" y="7325"/>
                </a:lnTo>
                <a:lnTo>
                  <a:pt x="1923" y="7252"/>
                </a:lnTo>
                <a:lnTo>
                  <a:pt x="2093" y="7155"/>
                </a:lnTo>
                <a:lnTo>
                  <a:pt x="2288" y="7082"/>
                </a:lnTo>
                <a:lnTo>
                  <a:pt x="2653" y="6936"/>
                </a:lnTo>
                <a:lnTo>
                  <a:pt x="3991" y="6400"/>
                </a:lnTo>
                <a:lnTo>
                  <a:pt x="5329" y="5889"/>
                </a:lnTo>
                <a:lnTo>
                  <a:pt x="8030" y="4867"/>
                </a:lnTo>
                <a:lnTo>
                  <a:pt x="8030" y="5062"/>
                </a:lnTo>
                <a:lnTo>
                  <a:pt x="8030" y="5281"/>
                </a:lnTo>
                <a:lnTo>
                  <a:pt x="8030" y="5670"/>
                </a:lnTo>
                <a:lnTo>
                  <a:pt x="8030" y="7203"/>
                </a:lnTo>
                <a:lnTo>
                  <a:pt x="8030" y="8834"/>
                </a:lnTo>
                <a:lnTo>
                  <a:pt x="8054" y="9661"/>
                </a:lnTo>
                <a:lnTo>
                  <a:pt x="8079" y="10464"/>
                </a:lnTo>
                <a:lnTo>
                  <a:pt x="8103" y="10586"/>
                </a:lnTo>
                <a:lnTo>
                  <a:pt x="8152" y="10659"/>
                </a:lnTo>
                <a:lnTo>
                  <a:pt x="8249" y="10707"/>
                </a:lnTo>
                <a:lnTo>
                  <a:pt x="8346" y="10732"/>
                </a:lnTo>
                <a:lnTo>
                  <a:pt x="8444" y="10707"/>
                </a:lnTo>
                <a:lnTo>
                  <a:pt x="8517" y="10659"/>
                </a:lnTo>
                <a:lnTo>
                  <a:pt x="8565" y="10586"/>
                </a:lnTo>
                <a:lnTo>
                  <a:pt x="8590" y="10464"/>
                </a:lnTo>
                <a:lnTo>
                  <a:pt x="8517" y="8931"/>
                </a:lnTo>
                <a:lnTo>
                  <a:pt x="8468" y="7398"/>
                </a:lnTo>
                <a:lnTo>
                  <a:pt x="8444" y="5865"/>
                </a:lnTo>
                <a:lnTo>
                  <a:pt x="8444" y="5305"/>
                </a:lnTo>
                <a:lnTo>
                  <a:pt x="8444" y="5013"/>
                </a:lnTo>
                <a:lnTo>
                  <a:pt x="8395" y="4721"/>
                </a:lnTo>
                <a:lnTo>
                  <a:pt x="8468" y="4673"/>
                </a:lnTo>
                <a:close/>
                <a:moveTo>
                  <a:pt x="7446" y="1"/>
                </a:moveTo>
                <a:lnTo>
                  <a:pt x="7300" y="25"/>
                </a:lnTo>
                <a:lnTo>
                  <a:pt x="7154" y="50"/>
                </a:lnTo>
                <a:lnTo>
                  <a:pt x="7008" y="98"/>
                </a:lnTo>
                <a:lnTo>
                  <a:pt x="6911" y="196"/>
                </a:lnTo>
                <a:lnTo>
                  <a:pt x="6838" y="196"/>
                </a:lnTo>
                <a:lnTo>
                  <a:pt x="6765" y="244"/>
                </a:lnTo>
                <a:lnTo>
                  <a:pt x="6716" y="293"/>
                </a:lnTo>
                <a:lnTo>
                  <a:pt x="6716" y="317"/>
                </a:lnTo>
                <a:lnTo>
                  <a:pt x="6667" y="755"/>
                </a:lnTo>
                <a:lnTo>
                  <a:pt x="6619" y="1193"/>
                </a:lnTo>
                <a:lnTo>
                  <a:pt x="6594" y="1656"/>
                </a:lnTo>
                <a:lnTo>
                  <a:pt x="6594" y="2094"/>
                </a:lnTo>
                <a:lnTo>
                  <a:pt x="6011" y="2118"/>
                </a:lnTo>
                <a:lnTo>
                  <a:pt x="5427" y="2118"/>
                </a:lnTo>
                <a:lnTo>
                  <a:pt x="5013" y="2094"/>
                </a:lnTo>
                <a:lnTo>
                  <a:pt x="4794" y="2094"/>
                </a:lnTo>
                <a:lnTo>
                  <a:pt x="4697" y="2118"/>
                </a:lnTo>
                <a:lnTo>
                  <a:pt x="4624" y="2167"/>
                </a:lnTo>
                <a:lnTo>
                  <a:pt x="4575" y="2142"/>
                </a:lnTo>
                <a:lnTo>
                  <a:pt x="4526" y="2118"/>
                </a:lnTo>
                <a:lnTo>
                  <a:pt x="4405" y="2142"/>
                </a:lnTo>
                <a:lnTo>
                  <a:pt x="4332" y="2215"/>
                </a:lnTo>
                <a:lnTo>
                  <a:pt x="4307" y="2264"/>
                </a:lnTo>
                <a:lnTo>
                  <a:pt x="4283" y="2337"/>
                </a:lnTo>
                <a:lnTo>
                  <a:pt x="4259" y="2605"/>
                </a:lnTo>
                <a:lnTo>
                  <a:pt x="4259" y="2897"/>
                </a:lnTo>
                <a:lnTo>
                  <a:pt x="4259" y="3480"/>
                </a:lnTo>
                <a:lnTo>
                  <a:pt x="3602" y="3529"/>
                </a:lnTo>
                <a:lnTo>
                  <a:pt x="3261" y="3578"/>
                </a:lnTo>
                <a:lnTo>
                  <a:pt x="2920" y="3602"/>
                </a:lnTo>
                <a:lnTo>
                  <a:pt x="2872" y="3626"/>
                </a:lnTo>
                <a:lnTo>
                  <a:pt x="2823" y="3651"/>
                </a:lnTo>
                <a:lnTo>
                  <a:pt x="2774" y="3699"/>
                </a:lnTo>
                <a:lnTo>
                  <a:pt x="2701" y="3821"/>
                </a:lnTo>
                <a:lnTo>
                  <a:pt x="2653" y="3918"/>
                </a:lnTo>
                <a:lnTo>
                  <a:pt x="2604" y="4064"/>
                </a:lnTo>
                <a:lnTo>
                  <a:pt x="2604" y="4186"/>
                </a:lnTo>
                <a:lnTo>
                  <a:pt x="2580" y="4454"/>
                </a:lnTo>
                <a:lnTo>
                  <a:pt x="2580" y="4721"/>
                </a:lnTo>
                <a:lnTo>
                  <a:pt x="2458" y="6449"/>
                </a:lnTo>
                <a:lnTo>
                  <a:pt x="2458" y="6498"/>
                </a:lnTo>
                <a:lnTo>
                  <a:pt x="1704" y="6838"/>
                </a:lnTo>
                <a:lnTo>
                  <a:pt x="1558" y="6936"/>
                </a:lnTo>
                <a:lnTo>
                  <a:pt x="1436" y="7033"/>
                </a:lnTo>
                <a:lnTo>
                  <a:pt x="1363" y="7155"/>
                </a:lnTo>
                <a:lnTo>
                  <a:pt x="1290" y="7276"/>
                </a:lnTo>
                <a:lnTo>
                  <a:pt x="1266" y="7422"/>
                </a:lnTo>
                <a:lnTo>
                  <a:pt x="1241" y="7568"/>
                </a:lnTo>
                <a:lnTo>
                  <a:pt x="1241" y="7714"/>
                </a:lnTo>
                <a:lnTo>
                  <a:pt x="1241" y="7885"/>
                </a:lnTo>
                <a:lnTo>
                  <a:pt x="1290" y="8201"/>
                </a:lnTo>
                <a:lnTo>
                  <a:pt x="1363" y="8542"/>
                </a:lnTo>
                <a:lnTo>
                  <a:pt x="1533" y="9101"/>
                </a:lnTo>
                <a:lnTo>
                  <a:pt x="1631" y="9491"/>
                </a:lnTo>
                <a:lnTo>
                  <a:pt x="1777" y="9856"/>
                </a:lnTo>
                <a:lnTo>
                  <a:pt x="2069" y="10586"/>
                </a:lnTo>
                <a:lnTo>
                  <a:pt x="2190" y="10853"/>
                </a:lnTo>
                <a:lnTo>
                  <a:pt x="2336" y="11145"/>
                </a:lnTo>
                <a:lnTo>
                  <a:pt x="2507" y="11437"/>
                </a:lnTo>
                <a:lnTo>
                  <a:pt x="2604" y="11559"/>
                </a:lnTo>
                <a:lnTo>
                  <a:pt x="2726" y="11656"/>
                </a:lnTo>
                <a:lnTo>
                  <a:pt x="2677" y="11826"/>
                </a:lnTo>
                <a:lnTo>
                  <a:pt x="2653" y="11997"/>
                </a:lnTo>
                <a:lnTo>
                  <a:pt x="2628" y="12167"/>
                </a:lnTo>
                <a:lnTo>
                  <a:pt x="2628" y="12362"/>
                </a:lnTo>
                <a:lnTo>
                  <a:pt x="2677" y="12727"/>
                </a:lnTo>
                <a:lnTo>
                  <a:pt x="2701" y="13067"/>
                </a:lnTo>
                <a:lnTo>
                  <a:pt x="2701" y="13530"/>
                </a:lnTo>
                <a:lnTo>
                  <a:pt x="2677" y="13968"/>
                </a:lnTo>
                <a:lnTo>
                  <a:pt x="2677" y="14430"/>
                </a:lnTo>
                <a:lnTo>
                  <a:pt x="2701" y="14649"/>
                </a:lnTo>
                <a:lnTo>
                  <a:pt x="2726" y="14868"/>
                </a:lnTo>
                <a:lnTo>
                  <a:pt x="2531" y="14965"/>
                </a:lnTo>
                <a:lnTo>
                  <a:pt x="2385" y="15087"/>
                </a:lnTo>
                <a:lnTo>
                  <a:pt x="2239" y="15233"/>
                </a:lnTo>
                <a:lnTo>
                  <a:pt x="2117" y="15379"/>
                </a:lnTo>
                <a:lnTo>
                  <a:pt x="2117" y="15428"/>
                </a:lnTo>
                <a:lnTo>
                  <a:pt x="2117" y="15476"/>
                </a:lnTo>
                <a:lnTo>
                  <a:pt x="2142" y="15501"/>
                </a:lnTo>
                <a:lnTo>
                  <a:pt x="2190" y="15501"/>
                </a:lnTo>
                <a:lnTo>
                  <a:pt x="2361" y="15476"/>
                </a:lnTo>
                <a:lnTo>
                  <a:pt x="2531" y="15428"/>
                </a:lnTo>
                <a:lnTo>
                  <a:pt x="2872" y="15306"/>
                </a:lnTo>
                <a:lnTo>
                  <a:pt x="3212" y="15184"/>
                </a:lnTo>
                <a:lnTo>
                  <a:pt x="3553" y="15063"/>
                </a:lnTo>
                <a:lnTo>
                  <a:pt x="3796" y="15014"/>
                </a:lnTo>
                <a:lnTo>
                  <a:pt x="4064" y="15014"/>
                </a:lnTo>
                <a:lnTo>
                  <a:pt x="4307" y="14990"/>
                </a:lnTo>
                <a:lnTo>
                  <a:pt x="4551" y="15014"/>
                </a:lnTo>
                <a:lnTo>
                  <a:pt x="4794" y="15038"/>
                </a:lnTo>
                <a:lnTo>
                  <a:pt x="5037" y="15087"/>
                </a:lnTo>
                <a:lnTo>
                  <a:pt x="5500" y="15209"/>
                </a:lnTo>
                <a:lnTo>
                  <a:pt x="5889" y="15330"/>
                </a:lnTo>
                <a:lnTo>
                  <a:pt x="6278" y="15403"/>
                </a:lnTo>
                <a:lnTo>
                  <a:pt x="6667" y="15428"/>
                </a:lnTo>
                <a:lnTo>
                  <a:pt x="6862" y="15428"/>
                </a:lnTo>
                <a:lnTo>
                  <a:pt x="7057" y="15403"/>
                </a:lnTo>
                <a:lnTo>
                  <a:pt x="7276" y="15355"/>
                </a:lnTo>
                <a:lnTo>
                  <a:pt x="7495" y="15306"/>
                </a:lnTo>
                <a:lnTo>
                  <a:pt x="7908" y="15184"/>
                </a:lnTo>
                <a:lnTo>
                  <a:pt x="8346" y="15063"/>
                </a:lnTo>
                <a:lnTo>
                  <a:pt x="8565" y="15014"/>
                </a:lnTo>
                <a:lnTo>
                  <a:pt x="8784" y="14990"/>
                </a:lnTo>
                <a:lnTo>
                  <a:pt x="8979" y="15014"/>
                </a:lnTo>
                <a:lnTo>
                  <a:pt x="9198" y="15063"/>
                </a:lnTo>
                <a:lnTo>
                  <a:pt x="9393" y="15136"/>
                </a:lnTo>
                <a:lnTo>
                  <a:pt x="9587" y="15209"/>
                </a:lnTo>
                <a:lnTo>
                  <a:pt x="9977" y="15379"/>
                </a:lnTo>
                <a:lnTo>
                  <a:pt x="10196" y="15452"/>
                </a:lnTo>
                <a:lnTo>
                  <a:pt x="10390" y="15476"/>
                </a:lnTo>
                <a:lnTo>
                  <a:pt x="10585" y="15501"/>
                </a:lnTo>
                <a:lnTo>
                  <a:pt x="10780" y="15501"/>
                </a:lnTo>
                <a:lnTo>
                  <a:pt x="11169" y="15452"/>
                </a:lnTo>
                <a:lnTo>
                  <a:pt x="11558" y="15355"/>
                </a:lnTo>
                <a:lnTo>
                  <a:pt x="11923" y="15257"/>
                </a:lnTo>
                <a:lnTo>
                  <a:pt x="12191" y="15184"/>
                </a:lnTo>
                <a:lnTo>
                  <a:pt x="12410" y="15136"/>
                </a:lnTo>
                <a:lnTo>
                  <a:pt x="12653" y="15111"/>
                </a:lnTo>
                <a:lnTo>
                  <a:pt x="12872" y="15087"/>
                </a:lnTo>
                <a:lnTo>
                  <a:pt x="13116" y="15087"/>
                </a:lnTo>
                <a:lnTo>
                  <a:pt x="13335" y="15111"/>
                </a:lnTo>
                <a:lnTo>
                  <a:pt x="13846" y="15209"/>
                </a:lnTo>
                <a:lnTo>
                  <a:pt x="14186" y="15257"/>
                </a:lnTo>
                <a:lnTo>
                  <a:pt x="14357" y="15282"/>
                </a:lnTo>
                <a:lnTo>
                  <a:pt x="14551" y="15282"/>
                </a:lnTo>
                <a:lnTo>
                  <a:pt x="14721" y="15233"/>
                </a:lnTo>
                <a:lnTo>
                  <a:pt x="14892" y="15209"/>
                </a:lnTo>
                <a:lnTo>
                  <a:pt x="15038" y="15136"/>
                </a:lnTo>
                <a:lnTo>
                  <a:pt x="15208" y="15038"/>
                </a:lnTo>
                <a:lnTo>
                  <a:pt x="15281" y="14965"/>
                </a:lnTo>
                <a:lnTo>
                  <a:pt x="15305" y="14868"/>
                </a:lnTo>
                <a:lnTo>
                  <a:pt x="15305" y="14771"/>
                </a:lnTo>
                <a:lnTo>
                  <a:pt x="15281" y="14673"/>
                </a:lnTo>
                <a:lnTo>
                  <a:pt x="15208" y="14600"/>
                </a:lnTo>
                <a:lnTo>
                  <a:pt x="15135" y="14552"/>
                </a:lnTo>
                <a:lnTo>
                  <a:pt x="15038" y="14552"/>
                </a:lnTo>
                <a:lnTo>
                  <a:pt x="14940" y="14600"/>
                </a:lnTo>
                <a:lnTo>
                  <a:pt x="14819" y="14673"/>
                </a:lnTo>
                <a:lnTo>
                  <a:pt x="14697" y="14722"/>
                </a:lnTo>
                <a:lnTo>
                  <a:pt x="14575" y="14746"/>
                </a:lnTo>
                <a:lnTo>
                  <a:pt x="14454" y="14771"/>
                </a:lnTo>
                <a:lnTo>
                  <a:pt x="14211" y="14746"/>
                </a:lnTo>
                <a:lnTo>
                  <a:pt x="13967" y="14722"/>
                </a:lnTo>
                <a:lnTo>
                  <a:pt x="13919" y="13116"/>
                </a:lnTo>
                <a:lnTo>
                  <a:pt x="13919" y="12459"/>
                </a:lnTo>
                <a:lnTo>
                  <a:pt x="13894" y="12118"/>
                </a:lnTo>
                <a:lnTo>
                  <a:pt x="13821" y="11778"/>
                </a:lnTo>
                <a:lnTo>
                  <a:pt x="13870" y="11753"/>
                </a:lnTo>
                <a:lnTo>
                  <a:pt x="13894" y="11680"/>
                </a:lnTo>
                <a:lnTo>
                  <a:pt x="14527" y="10221"/>
                </a:lnTo>
                <a:lnTo>
                  <a:pt x="15111" y="8736"/>
                </a:lnTo>
                <a:lnTo>
                  <a:pt x="15232" y="8420"/>
                </a:lnTo>
                <a:lnTo>
                  <a:pt x="15305" y="8128"/>
                </a:lnTo>
                <a:lnTo>
                  <a:pt x="15354" y="7982"/>
                </a:lnTo>
                <a:lnTo>
                  <a:pt x="15354" y="7836"/>
                </a:lnTo>
                <a:lnTo>
                  <a:pt x="15354" y="7666"/>
                </a:lnTo>
                <a:lnTo>
                  <a:pt x="15354" y="7520"/>
                </a:lnTo>
                <a:lnTo>
                  <a:pt x="15305" y="7374"/>
                </a:lnTo>
                <a:lnTo>
                  <a:pt x="15257" y="7276"/>
                </a:lnTo>
                <a:lnTo>
                  <a:pt x="15184" y="7155"/>
                </a:lnTo>
                <a:lnTo>
                  <a:pt x="15111" y="7057"/>
                </a:lnTo>
                <a:lnTo>
                  <a:pt x="14916" y="6863"/>
                </a:lnTo>
                <a:lnTo>
                  <a:pt x="14697" y="6717"/>
                </a:lnTo>
                <a:lnTo>
                  <a:pt x="14405" y="6546"/>
                </a:lnTo>
                <a:lnTo>
                  <a:pt x="14065" y="6400"/>
                </a:lnTo>
                <a:lnTo>
                  <a:pt x="14113" y="6181"/>
                </a:lnTo>
                <a:lnTo>
                  <a:pt x="14138" y="5962"/>
                </a:lnTo>
                <a:lnTo>
                  <a:pt x="14162" y="5719"/>
                </a:lnTo>
                <a:lnTo>
                  <a:pt x="14162" y="5500"/>
                </a:lnTo>
                <a:lnTo>
                  <a:pt x="14138" y="5013"/>
                </a:lnTo>
                <a:lnTo>
                  <a:pt x="14113" y="4551"/>
                </a:lnTo>
                <a:lnTo>
                  <a:pt x="14089" y="4381"/>
                </a:lnTo>
                <a:lnTo>
                  <a:pt x="14040" y="4040"/>
                </a:lnTo>
                <a:lnTo>
                  <a:pt x="14089" y="3991"/>
                </a:lnTo>
                <a:lnTo>
                  <a:pt x="14113" y="3918"/>
                </a:lnTo>
                <a:lnTo>
                  <a:pt x="14113" y="3845"/>
                </a:lnTo>
                <a:lnTo>
                  <a:pt x="14089" y="3772"/>
                </a:lnTo>
                <a:lnTo>
                  <a:pt x="14065" y="3699"/>
                </a:lnTo>
                <a:lnTo>
                  <a:pt x="14016" y="3651"/>
                </a:lnTo>
                <a:lnTo>
                  <a:pt x="13943" y="3602"/>
                </a:lnTo>
                <a:lnTo>
                  <a:pt x="13846" y="3578"/>
                </a:lnTo>
                <a:lnTo>
                  <a:pt x="13116" y="3553"/>
                </a:lnTo>
                <a:lnTo>
                  <a:pt x="12726" y="3553"/>
                </a:lnTo>
                <a:lnTo>
                  <a:pt x="12361" y="3578"/>
                </a:lnTo>
                <a:lnTo>
                  <a:pt x="12361" y="3286"/>
                </a:lnTo>
                <a:lnTo>
                  <a:pt x="12361" y="2848"/>
                </a:lnTo>
                <a:lnTo>
                  <a:pt x="12313" y="2410"/>
                </a:lnTo>
                <a:lnTo>
                  <a:pt x="12288" y="2337"/>
                </a:lnTo>
                <a:lnTo>
                  <a:pt x="12264" y="2264"/>
                </a:lnTo>
                <a:lnTo>
                  <a:pt x="12191" y="2215"/>
                </a:lnTo>
                <a:lnTo>
                  <a:pt x="12118" y="2191"/>
                </a:lnTo>
                <a:lnTo>
                  <a:pt x="12045" y="2118"/>
                </a:lnTo>
                <a:lnTo>
                  <a:pt x="11923" y="2094"/>
                </a:lnTo>
                <a:lnTo>
                  <a:pt x="11339" y="2069"/>
                </a:lnTo>
                <a:lnTo>
                  <a:pt x="10293" y="2069"/>
                </a:lnTo>
                <a:lnTo>
                  <a:pt x="10147" y="2094"/>
                </a:lnTo>
                <a:lnTo>
                  <a:pt x="10147" y="1875"/>
                </a:lnTo>
                <a:lnTo>
                  <a:pt x="10147" y="1656"/>
                </a:lnTo>
                <a:lnTo>
                  <a:pt x="10098" y="1242"/>
                </a:lnTo>
                <a:lnTo>
                  <a:pt x="10074" y="707"/>
                </a:lnTo>
                <a:lnTo>
                  <a:pt x="10025" y="463"/>
                </a:lnTo>
                <a:lnTo>
                  <a:pt x="10001" y="342"/>
                </a:lnTo>
                <a:lnTo>
                  <a:pt x="9928" y="220"/>
                </a:lnTo>
                <a:lnTo>
                  <a:pt x="9904" y="147"/>
                </a:lnTo>
                <a:lnTo>
                  <a:pt x="9855" y="98"/>
                </a:lnTo>
                <a:lnTo>
                  <a:pt x="9782" y="74"/>
                </a:lnTo>
                <a:lnTo>
                  <a:pt x="9709" y="50"/>
                </a:lnTo>
                <a:lnTo>
                  <a:pt x="8882" y="25"/>
                </a:lnTo>
                <a:lnTo>
                  <a:pt x="8054" y="1"/>
                </a:lnTo>
                <a:close/>
                <a:moveTo>
                  <a:pt x="4307" y="15452"/>
                </a:moveTo>
                <a:lnTo>
                  <a:pt x="4088" y="15501"/>
                </a:lnTo>
                <a:lnTo>
                  <a:pt x="3869" y="15549"/>
                </a:lnTo>
                <a:lnTo>
                  <a:pt x="3650" y="15647"/>
                </a:lnTo>
                <a:lnTo>
                  <a:pt x="3237" y="15866"/>
                </a:lnTo>
                <a:lnTo>
                  <a:pt x="3018" y="15963"/>
                </a:lnTo>
                <a:lnTo>
                  <a:pt x="2823" y="16060"/>
                </a:lnTo>
                <a:lnTo>
                  <a:pt x="2653" y="16109"/>
                </a:lnTo>
                <a:lnTo>
                  <a:pt x="2507" y="16133"/>
                </a:lnTo>
                <a:lnTo>
                  <a:pt x="2190" y="16133"/>
                </a:lnTo>
                <a:lnTo>
                  <a:pt x="1850" y="16085"/>
                </a:lnTo>
                <a:lnTo>
                  <a:pt x="1533" y="16012"/>
                </a:lnTo>
                <a:lnTo>
                  <a:pt x="1241" y="15890"/>
                </a:lnTo>
                <a:lnTo>
                  <a:pt x="925" y="15768"/>
                </a:lnTo>
                <a:lnTo>
                  <a:pt x="341" y="15525"/>
                </a:lnTo>
                <a:lnTo>
                  <a:pt x="244" y="15501"/>
                </a:lnTo>
                <a:lnTo>
                  <a:pt x="171" y="15525"/>
                </a:lnTo>
                <a:lnTo>
                  <a:pt x="122" y="15574"/>
                </a:lnTo>
                <a:lnTo>
                  <a:pt x="98" y="15622"/>
                </a:lnTo>
                <a:lnTo>
                  <a:pt x="73" y="15695"/>
                </a:lnTo>
                <a:lnTo>
                  <a:pt x="73" y="15768"/>
                </a:lnTo>
                <a:lnTo>
                  <a:pt x="122" y="15841"/>
                </a:lnTo>
                <a:lnTo>
                  <a:pt x="171" y="15890"/>
                </a:lnTo>
                <a:lnTo>
                  <a:pt x="390" y="16060"/>
                </a:lnTo>
                <a:lnTo>
                  <a:pt x="633" y="16182"/>
                </a:lnTo>
                <a:lnTo>
                  <a:pt x="901" y="16304"/>
                </a:lnTo>
                <a:lnTo>
                  <a:pt x="1144" y="16425"/>
                </a:lnTo>
                <a:lnTo>
                  <a:pt x="1412" y="16498"/>
                </a:lnTo>
                <a:lnTo>
                  <a:pt x="1679" y="16571"/>
                </a:lnTo>
                <a:lnTo>
                  <a:pt x="1947" y="16644"/>
                </a:lnTo>
                <a:lnTo>
                  <a:pt x="2215" y="16669"/>
                </a:lnTo>
                <a:lnTo>
                  <a:pt x="2507" y="16669"/>
                </a:lnTo>
                <a:lnTo>
                  <a:pt x="2750" y="16620"/>
                </a:lnTo>
                <a:lnTo>
                  <a:pt x="2993" y="16547"/>
                </a:lnTo>
                <a:lnTo>
                  <a:pt x="3237" y="16425"/>
                </a:lnTo>
                <a:lnTo>
                  <a:pt x="3699" y="16206"/>
                </a:lnTo>
                <a:lnTo>
                  <a:pt x="3942" y="16109"/>
                </a:lnTo>
                <a:lnTo>
                  <a:pt x="4210" y="16012"/>
                </a:lnTo>
                <a:lnTo>
                  <a:pt x="4332" y="15987"/>
                </a:lnTo>
                <a:lnTo>
                  <a:pt x="4453" y="15963"/>
                </a:lnTo>
                <a:lnTo>
                  <a:pt x="4697" y="15987"/>
                </a:lnTo>
                <a:lnTo>
                  <a:pt x="4964" y="16060"/>
                </a:lnTo>
                <a:lnTo>
                  <a:pt x="5232" y="16158"/>
                </a:lnTo>
                <a:lnTo>
                  <a:pt x="5743" y="16352"/>
                </a:lnTo>
                <a:lnTo>
                  <a:pt x="6011" y="16450"/>
                </a:lnTo>
                <a:lnTo>
                  <a:pt x="6254" y="16523"/>
                </a:lnTo>
                <a:lnTo>
                  <a:pt x="6522" y="16547"/>
                </a:lnTo>
                <a:lnTo>
                  <a:pt x="6765" y="16523"/>
                </a:lnTo>
                <a:lnTo>
                  <a:pt x="7032" y="16474"/>
                </a:lnTo>
                <a:lnTo>
                  <a:pt x="7276" y="16401"/>
                </a:lnTo>
                <a:lnTo>
                  <a:pt x="7787" y="16231"/>
                </a:lnTo>
                <a:lnTo>
                  <a:pt x="8030" y="16158"/>
                </a:lnTo>
                <a:lnTo>
                  <a:pt x="8298" y="16133"/>
                </a:lnTo>
                <a:lnTo>
                  <a:pt x="8565" y="16133"/>
                </a:lnTo>
                <a:lnTo>
                  <a:pt x="8809" y="16182"/>
                </a:lnTo>
                <a:lnTo>
                  <a:pt x="9076" y="16231"/>
                </a:lnTo>
                <a:lnTo>
                  <a:pt x="9344" y="16328"/>
                </a:lnTo>
                <a:lnTo>
                  <a:pt x="9855" y="16498"/>
                </a:lnTo>
                <a:lnTo>
                  <a:pt x="10123" y="16571"/>
                </a:lnTo>
                <a:lnTo>
                  <a:pt x="10366" y="16620"/>
                </a:lnTo>
                <a:lnTo>
                  <a:pt x="10634" y="16620"/>
                </a:lnTo>
                <a:lnTo>
                  <a:pt x="10877" y="16596"/>
                </a:lnTo>
                <a:lnTo>
                  <a:pt x="11120" y="16547"/>
                </a:lnTo>
                <a:lnTo>
                  <a:pt x="11364" y="16450"/>
                </a:lnTo>
                <a:lnTo>
                  <a:pt x="11826" y="16255"/>
                </a:lnTo>
                <a:lnTo>
                  <a:pt x="12069" y="16182"/>
                </a:lnTo>
                <a:lnTo>
                  <a:pt x="12313" y="16085"/>
                </a:lnTo>
                <a:lnTo>
                  <a:pt x="12459" y="16060"/>
                </a:lnTo>
                <a:lnTo>
                  <a:pt x="12580" y="16036"/>
                </a:lnTo>
                <a:lnTo>
                  <a:pt x="12872" y="16036"/>
                </a:lnTo>
                <a:lnTo>
                  <a:pt x="13164" y="16085"/>
                </a:lnTo>
                <a:lnTo>
                  <a:pt x="13432" y="16182"/>
                </a:lnTo>
                <a:lnTo>
                  <a:pt x="14016" y="16352"/>
                </a:lnTo>
                <a:lnTo>
                  <a:pt x="14284" y="16425"/>
                </a:lnTo>
                <a:lnTo>
                  <a:pt x="14575" y="16474"/>
                </a:lnTo>
                <a:lnTo>
                  <a:pt x="14819" y="16498"/>
                </a:lnTo>
                <a:lnTo>
                  <a:pt x="15086" y="16474"/>
                </a:lnTo>
                <a:lnTo>
                  <a:pt x="15330" y="16450"/>
                </a:lnTo>
                <a:lnTo>
                  <a:pt x="15573" y="16377"/>
                </a:lnTo>
                <a:lnTo>
                  <a:pt x="15816" y="16279"/>
                </a:lnTo>
                <a:lnTo>
                  <a:pt x="16035" y="16182"/>
                </a:lnTo>
                <a:lnTo>
                  <a:pt x="16254" y="16060"/>
                </a:lnTo>
                <a:lnTo>
                  <a:pt x="16473" y="15914"/>
                </a:lnTo>
                <a:lnTo>
                  <a:pt x="16522" y="15841"/>
                </a:lnTo>
                <a:lnTo>
                  <a:pt x="16546" y="15768"/>
                </a:lnTo>
                <a:lnTo>
                  <a:pt x="16546" y="15695"/>
                </a:lnTo>
                <a:lnTo>
                  <a:pt x="16522" y="15622"/>
                </a:lnTo>
                <a:lnTo>
                  <a:pt x="16473" y="15574"/>
                </a:lnTo>
                <a:lnTo>
                  <a:pt x="16425" y="15525"/>
                </a:lnTo>
                <a:lnTo>
                  <a:pt x="16352" y="15525"/>
                </a:lnTo>
                <a:lnTo>
                  <a:pt x="16279" y="15574"/>
                </a:lnTo>
                <a:lnTo>
                  <a:pt x="16035" y="15720"/>
                </a:lnTo>
                <a:lnTo>
                  <a:pt x="15792" y="15841"/>
                </a:lnTo>
                <a:lnTo>
                  <a:pt x="15524" y="15939"/>
                </a:lnTo>
                <a:lnTo>
                  <a:pt x="15281" y="16012"/>
                </a:lnTo>
                <a:lnTo>
                  <a:pt x="15013" y="16060"/>
                </a:lnTo>
                <a:lnTo>
                  <a:pt x="14721" y="16085"/>
                </a:lnTo>
                <a:lnTo>
                  <a:pt x="14454" y="16060"/>
                </a:lnTo>
                <a:lnTo>
                  <a:pt x="14186" y="16012"/>
                </a:lnTo>
                <a:lnTo>
                  <a:pt x="13724" y="15914"/>
                </a:lnTo>
                <a:lnTo>
                  <a:pt x="13286" y="15793"/>
                </a:lnTo>
                <a:lnTo>
                  <a:pt x="13067" y="15768"/>
                </a:lnTo>
                <a:lnTo>
                  <a:pt x="12848" y="15744"/>
                </a:lnTo>
                <a:lnTo>
                  <a:pt x="12629" y="15744"/>
                </a:lnTo>
                <a:lnTo>
                  <a:pt x="12386" y="15768"/>
                </a:lnTo>
                <a:lnTo>
                  <a:pt x="12167" y="15841"/>
                </a:lnTo>
                <a:lnTo>
                  <a:pt x="11948" y="15914"/>
                </a:lnTo>
                <a:lnTo>
                  <a:pt x="11510" y="16060"/>
                </a:lnTo>
                <a:lnTo>
                  <a:pt x="11218" y="16158"/>
                </a:lnTo>
                <a:lnTo>
                  <a:pt x="10901" y="16182"/>
                </a:lnTo>
                <a:lnTo>
                  <a:pt x="10585" y="16158"/>
                </a:lnTo>
                <a:lnTo>
                  <a:pt x="10293" y="16133"/>
                </a:lnTo>
                <a:lnTo>
                  <a:pt x="10025" y="16060"/>
                </a:lnTo>
                <a:lnTo>
                  <a:pt x="9782" y="15987"/>
                </a:lnTo>
                <a:lnTo>
                  <a:pt x="9295" y="15817"/>
                </a:lnTo>
                <a:lnTo>
                  <a:pt x="9052" y="15744"/>
                </a:lnTo>
                <a:lnTo>
                  <a:pt x="8809" y="15671"/>
                </a:lnTo>
                <a:lnTo>
                  <a:pt x="8565" y="15622"/>
                </a:lnTo>
                <a:lnTo>
                  <a:pt x="8298" y="15598"/>
                </a:lnTo>
                <a:lnTo>
                  <a:pt x="8030" y="15622"/>
                </a:lnTo>
                <a:lnTo>
                  <a:pt x="7762" y="15671"/>
                </a:lnTo>
                <a:lnTo>
                  <a:pt x="7276" y="15841"/>
                </a:lnTo>
                <a:lnTo>
                  <a:pt x="7032" y="15914"/>
                </a:lnTo>
                <a:lnTo>
                  <a:pt x="6765" y="15987"/>
                </a:lnTo>
                <a:lnTo>
                  <a:pt x="6522" y="16012"/>
                </a:lnTo>
                <a:lnTo>
                  <a:pt x="6254" y="15987"/>
                </a:lnTo>
                <a:lnTo>
                  <a:pt x="6035" y="15939"/>
                </a:lnTo>
                <a:lnTo>
                  <a:pt x="5816" y="15866"/>
                </a:lnTo>
                <a:lnTo>
                  <a:pt x="5402" y="15720"/>
                </a:lnTo>
                <a:lnTo>
                  <a:pt x="4989" y="15549"/>
                </a:lnTo>
                <a:lnTo>
                  <a:pt x="4770" y="15501"/>
                </a:lnTo>
                <a:lnTo>
                  <a:pt x="4551" y="15452"/>
                </a:lnTo>
                <a:close/>
                <a:moveTo>
                  <a:pt x="560" y="16717"/>
                </a:moveTo>
                <a:lnTo>
                  <a:pt x="365" y="16742"/>
                </a:lnTo>
                <a:lnTo>
                  <a:pt x="195" y="16815"/>
                </a:lnTo>
                <a:lnTo>
                  <a:pt x="25" y="16936"/>
                </a:lnTo>
                <a:lnTo>
                  <a:pt x="0" y="16985"/>
                </a:lnTo>
                <a:lnTo>
                  <a:pt x="0" y="17009"/>
                </a:lnTo>
                <a:lnTo>
                  <a:pt x="0" y="17082"/>
                </a:lnTo>
                <a:lnTo>
                  <a:pt x="73" y="17131"/>
                </a:lnTo>
                <a:lnTo>
                  <a:pt x="171" y="17155"/>
                </a:lnTo>
                <a:lnTo>
                  <a:pt x="438" y="17131"/>
                </a:lnTo>
                <a:lnTo>
                  <a:pt x="730" y="17155"/>
                </a:lnTo>
                <a:lnTo>
                  <a:pt x="974" y="17204"/>
                </a:lnTo>
                <a:lnTo>
                  <a:pt x="1217" y="17301"/>
                </a:lnTo>
                <a:lnTo>
                  <a:pt x="1728" y="17520"/>
                </a:lnTo>
                <a:lnTo>
                  <a:pt x="1971" y="17618"/>
                </a:lnTo>
                <a:lnTo>
                  <a:pt x="2239" y="17715"/>
                </a:lnTo>
                <a:lnTo>
                  <a:pt x="2482" y="17764"/>
                </a:lnTo>
                <a:lnTo>
                  <a:pt x="2726" y="17764"/>
                </a:lnTo>
                <a:lnTo>
                  <a:pt x="2969" y="17715"/>
                </a:lnTo>
                <a:lnTo>
                  <a:pt x="3188" y="17666"/>
                </a:lnTo>
                <a:lnTo>
                  <a:pt x="3650" y="17472"/>
                </a:lnTo>
                <a:lnTo>
                  <a:pt x="3894" y="17399"/>
                </a:lnTo>
                <a:lnTo>
                  <a:pt x="4113" y="17326"/>
                </a:lnTo>
                <a:lnTo>
                  <a:pt x="4405" y="17277"/>
                </a:lnTo>
                <a:lnTo>
                  <a:pt x="4697" y="17277"/>
                </a:lnTo>
                <a:lnTo>
                  <a:pt x="4989" y="17301"/>
                </a:lnTo>
                <a:lnTo>
                  <a:pt x="5281" y="17350"/>
                </a:lnTo>
                <a:lnTo>
                  <a:pt x="5865" y="17520"/>
                </a:lnTo>
                <a:lnTo>
                  <a:pt x="6400" y="17642"/>
                </a:lnTo>
                <a:lnTo>
                  <a:pt x="6667" y="17691"/>
                </a:lnTo>
                <a:lnTo>
                  <a:pt x="6911" y="17715"/>
                </a:lnTo>
                <a:lnTo>
                  <a:pt x="7154" y="17691"/>
                </a:lnTo>
                <a:lnTo>
                  <a:pt x="7397" y="17666"/>
                </a:lnTo>
                <a:lnTo>
                  <a:pt x="7616" y="17618"/>
                </a:lnTo>
                <a:lnTo>
                  <a:pt x="7860" y="17545"/>
                </a:lnTo>
                <a:lnTo>
                  <a:pt x="8322" y="17374"/>
                </a:lnTo>
                <a:lnTo>
                  <a:pt x="8468" y="17326"/>
                </a:lnTo>
                <a:lnTo>
                  <a:pt x="8614" y="17301"/>
                </a:lnTo>
                <a:lnTo>
                  <a:pt x="8760" y="17277"/>
                </a:lnTo>
                <a:lnTo>
                  <a:pt x="8882" y="17277"/>
                </a:lnTo>
                <a:lnTo>
                  <a:pt x="9028" y="17301"/>
                </a:lnTo>
                <a:lnTo>
                  <a:pt x="9174" y="17326"/>
                </a:lnTo>
                <a:lnTo>
                  <a:pt x="9295" y="17374"/>
                </a:lnTo>
                <a:lnTo>
                  <a:pt x="9441" y="17447"/>
                </a:lnTo>
                <a:lnTo>
                  <a:pt x="9831" y="17666"/>
                </a:lnTo>
                <a:lnTo>
                  <a:pt x="10025" y="17764"/>
                </a:lnTo>
                <a:lnTo>
                  <a:pt x="10244" y="17837"/>
                </a:lnTo>
                <a:lnTo>
                  <a:pt x="10463" y="17861"/>
                </a:lnTo>
                <a:lnTo>
                  <a:pt x="10658" y="17837"/>
                </a:lnTo>
                <a:lnTo>
                  <a:pt x="10877" y="17788"/>
                </a:lnTo>
                <a:lnTo>
                  <a:pt x="11096" y="17691"/>
                </a:lnTo>
                <a:lnTo>
                  <a:pt x="11510" y="17520"/>
                </a:lnTo>
                <a:lnTo>
                  <a:pt x="11704" y="17423"/>
                </a:lnTo>
                <a:lnTo>
                  <a:pt x="11899" y="17350"/>
                </a:lnTo>
                <a:lnTo>
                  <a:pt x="12045" y="17301"/>
                </a:lnTo>
                <a:lnTo>
                  <a:pt x="12434" y="17301"/>
                </a:lnTo>
                <a:lnTo>
                  <a:pt x="12726" y="17374"/>
                </a:lnTo>
                <a:lnTo>
                  <a:pt x="12994" y="17447"/>
                </a:lnTo>
                <a:lnTo>
                  <a:pt x="13554" y="17666"/>
                </a:lnTo>
                <a:lnTo>
                  <a:pt x="13846" y="17739"/>
                </a:lnTo>
                <a:lnTo>
                  <a:pt x="14113" y="17788"/>
                </a:lnTo>
                <a:lnTo>
                  <a:pt x="14381" y="17788"/>
                </a:lnTo>
                <a:lnTo>
                  <a:pt x="14673" y="17764"/>
                </a:lnTo>
                <a:lnTo>
                  <a:pt x="14940" y="17691"/>
                </a:lnTo>
                <a:lnTo>
                  <a:pt x="15232" y="17618"/>
                </a:lnTo>
                <a:lnTo>
                  <a:pt x="15500" y="17520"/>
                </a:lnTo>
                <a:lnTo>
                  <a:pt x="15768" y="17399"/>
                </a:lnTo>
                <a:lnTo>
                  <a:pt x="16254" y="17155"/>
                </a:lnTo>
                <a:lnTo>
                  <a:pt x="16327" y="17107"/>
                </a:lnTo>
                <a:lnTo>
                  <a:pt x="16352" y="17034"/>
                </a:lnTo>
                <a:lnTo>
                  <a:pt x="16352" y="16961"/>
                </a:lnTo>
                <a:lnTo>
                  <a:pt x="16327" y="16888"/>
                </a:lnTo>
                <a:lnTo>
                  <a:pt x="16303" y="16839"/>
                </a:lnTo>
                <a:lnTo>
                  <a:pt x="16254" y="16790"/>
                </a:lnTo>
                <a:lnTo>
                  <a:pt x="16181" y="16766"/>
                </a:lnTo>
                <a:lnTo>
                  <a:pt x="16108" y="16790"/>
                </a:lnTo>
                <a:lnTo>
                  <a:pt x="15500" y="17034"/>
                </a:lnTo>
                <a:lnTo>
                  <a:pt x="15208" y="17155"/>
                </a:lnTo>
                <a:lnTo>
                  <a:pt x="14916" y="17253"/>
                </a:lnTo>
                <a:lnTo>
                  <a:pt x="14624" y="17326"/>
                </a:lnTo>
                <a:lnTo>
                  <a:pt x="14308" y="17350"/>
                </a:lnTo>
                <a:lnTo>
                  <a:pt x="13992" y="17350"/>
                </a:lnTo>
                <a:lnTo>
                  <a:pt x="13651" y="17301"/>
                </a:lnTo>
                <a:lnTo>
                  <a:pt x="13408" y="17228"/>
                </a:lnTo>
                <a:lnTo>
                  <a:pt x="13189" y="17155"/>
                </a:lnTo>
                <a:lnTo>
                  <a:pt x="12751" y="16985"/>
                </a:lnTo>
                <a:lnTo>
                  <a:pt x="12507" y="16936"/>
                </a:lnTo>
                <a:lnTo>
                  <a:pt x="12288" y="16912"/>
                </a:lnTo>
                <a:lnTo>
                  <a:pt x="12045" y="16912"/>
                </a:lnTo>
                <a:lnTo>
                  <a:pt x="11802" y="16961"/>
                </a:lnTo>
                <a:lnTo>
                  <a:pt x="11558" y="17034"/>
                </a:lnTo>
                <a:lnTo>
                  <a:pt x="11339" y="17131"/>
                </a:lnTo>
                <a:lnTo>
                  <a:pt x="10901" y="17326"/>
                </a:lnTo>
                <a:lnTo>
                  <a:pt x="10731" y="17399"/>
                </a:lnTo>
                <a:lnTo>
                  <a:pt x="10585" y="17423"/>
                </a:lnTo>
                <a:lnTo>
                  <a:pt x="10439" y="17423"/>
                </a:lnTo>
                <a:lnTo>
                  <a:pt x="10317" y="17399"/>
                </a:lnTo>
                <a:lnTo>
                  <a:pt x="10171" y="17374"/>
                </a:lnTo>
                <a:lnTo>
                  <a:pt x="10050" y="17326"/>
                </a:lnTo>
                <a:lnTo>
                  <a:pt x="9758" y="17180"/>
                </a:lnTo>
                <a:lnTo>
                  <a:pt x="9539" y="17058"/>
                </a:lnTo>
                <a:lnTo>
                  <a:pt x="9344" y="16961"/>
                </a:lnTo>
                <a:lnTo>
                  <a:pt x="9149" y="16912"/>
                </a:lnTo>
                <a:lnTo>
                  <a:pt x="8930" y="16888"/>
                </a:lnTo>
                <a:lnTo>
                  <a:pt x="8736" y="16863"/>
                </a:lnTo>
                <a:lnTo>
                  <a:pt x="8517" y="16912"/>
                </a:lnTo>
                <a:lnTo>
                  <a:pt x="8298" y="16961"/>
                </a:lnTo>
                <a:lnTo>
                  <a:pt x="8054" y="17034"/>
                </a:lnTo>
                <a:lnTo>
                  <a:pt x="7787" y="17131"/>
                </a:lnTo>
                <a:lnTo>
                  <a:pt x="7495" y="17228"/>
                </a:lnTo>
                <a:lnTo>
                  <a:pt x="7227" y="17277"/>
                </a:lnTo>
                <a:lnTo>
                  <a:pt x="6911" y="17301"/>
                </a:lnTo>
                <a:lnTo>
                  <a:pt x="6619" y="17277"/>
                </a:lnTo>
                <a:lnTo>
                  <a:pt x="6327" y="17228"/>
                </a:lnTo>
                <a:lnTo>
                  <a:pt x="5767" y="17082"/>
                </a:lnTo>
                <a:lnTo>
                  <a:pt x="5305" y="16961"/>
                </a:lnTo>
                <a:lnTo>
                  <a:pt x="4818" y="16888"/>
                </a:lnTo>
                <a:lnTo>
                  <a:pt x="4356" y="16888"/>
                </a:lnTo>
                <a:lnTo>
                  <a:pt x="4113" y="16912"/>
                </a:lnTo>
                <a:lnTo>
                  <a:pt x="3869" y="16961"/>
                </a:lnTo>
                <a:lnTo>
                  <a:pt x="3602" y="17034"/>
                </a:lnTo>
                <a:lnTo>
                  <a:pt x="3358" y="17131"/>
                </a:lnTo>
                <a:lnTo>
                  <a:pt x="3115" y="17253"/>
                </a:lnTo>
                <a:lnTo>
                  <a:pt x="2847" y="17326"/>
                </a:lnTo>
                <a:lnTo>
                  <a:pt x="2677" y="17350"/>
                </a:lnTo>
                <a:lnTo>
                  <a:pt x="2507" y="17350"/>
                </a:lnTo>
                <a:lnTo>
                  <a:pt x="2312" y="17301"/>
                </a:lnTo>
                <a:lnTo>
                  <a:pt x="2142" y="17253"/>
                </a:lnTo>
                <a:lnTo>
                  <a:pt x="1801" y="17107"/>
                </a:lnTo>
                <a:lnTo>
                  <a:pt x="1485" y="16936"/>
                </a:lnTo>
                <a:lnTo>
                  <a:pt x="1314" y="16863"/>
                </a:lnTo>
                <a:lnTo>
                  <a:pt x="1120" y="16790"/>
                </a:lnTo>
                <a:lnTo>
                  <a:pt x="949" y="16742"/>
                </a:lnTo>
                <a:lnTo>
                  <a:pt x="755" y="16717"/>
                </a:lnTo>
                <a:close/>
                <a:moveTo>
                  <a:pt x="16571" y="17666"/>
                </a:moveTo>
                <a:lnTo>
                  <a:pt x="15938" y="17861"/>
                </a:lnTo>
                <a:lnTo>
                  <a:pt x="15305" y="18056"/>
                </a:lnTo>
                <a:lnTo>
                  <a:pt x="14989" y="18129"/>
                </a:lnTo>
                <a:lnTo>
                  <a:pt x="14648" y="18202"/>
                </a:lnTo>
                <a:lnTo>
                  <a:pt x="14332" y="18250"/>
                </a:lnTo>
                <a:lnTo>
                  <a:pt x="14016" y="18275"/>
                </a:lnTo>
                <a:lnTo>
                  <a:pt x="13870" y="18250"/>
                </a:lnTo>
                <a:lnTo>
                  <a:pt x="13724" y="18226"/>
                </a:lnTo>
                <a:lnTo>
                  <a:pt x="13481" y="18104"/>
                </a:lnTo>
                <a:lnTo>
                  <a:pt x="13237" y="17983"/>
                </a:lnTo>
                <a:lnTo>
                  <a:pt x="12970" y="17861"/>
                </a:lnTo>
                <a:lnTo>
                  <a:pt x="12726" y="17788"/>
                </a:lnTo>
                <a:lnTo>
                  <a:pt x="12507" y="17764"/>
                </a:lnTo>
                <a:lnTo>
                  <a:pt x="12264" y="17764"/>
                </a:lnTo>
                <a:lnTo>
                  <a:pt x="12045" y="17812"/>
                </a:lnTo>
                <a:lnTo>
                  <a:pt x="11753" y="17885"/>
                </a:lnTo>
                <a:lnTo>
                  <a:pt x="11485" y="17983"/>
                </a:lnTo>
                <a:lnTo>
                  <a:pt x="10974" y="18202"/>
                </a:lnTo>
                <a:lnTo>
                  <a:pt x="10707" y="18275"/>
                </a:lnTo>
                <a:lnTo>
                  <a:pt x="10439" y="18323"/>
                </a:lnTo>
                <a:lnTo>
                  <a:pt x="10317" y="18323"/>
                </a:lnTo>
                <a:lnTo>
                  <a:pt x="10171" y="18299"/>
                </a:lnTo>
                <a:lnTo>
                  <a:pt x="10025" y="18250"/>
                </a:lnTo>
                <a:lnTo>
                  <a:pt x="9855" y="18202"/>
                </a:lnTo>
                <a:lnTo>
                  <a:pt x="9441" y="18007"/>
                </a:lnTo>
                <a:lnTo>
                  <a:pt x="9222" y="17910"/>
                </a:lnTo>
                <a:lnTo>
                  <a:pt x="9028" y="17837"/>
                </a:lnTo>
                <a:lnTo>
                  <a:pt x="8809" y="17788"/>
                </a:lnTo>
                <a:lnTo>
                  <a:pt x="8590" y="17764"/>
                </a:lnTo>
                <a:lnTo>
                  <a:pt x="8371" y="17764"/>
                </a:lnTo>
                <a:lnTo>
                  <a:pt x="8127" y="17788"/>
                </a:lnTo>
                <a:lnTo>
                  <a:pt x="7860" y="17885"/>
                </a:lnTo>
                <a:lnTo>
                  <a:pt x="7592" y="17983"/>
                </a:lnTo>
                <a:lnTo>
                  <a:pt x="7105" y="18202"/>
                </a:lnTo>
                <a:lnTo>
                  <a:pt x="6862" y="18299"/>
                </a:lnTo>
                <a:lnTo>
                  <a:pt x="6619" y="18372"/>
                </a:lnTo>
                <a:lnTo>
                  <a:pt x="6205" y="18372"/>
                </a:lnTo>
                <a:lnTo>
                  <a:pt x="6059" y="18323"/>
                </a:lnTo>
                <a:lnTo>
                  <a:pt x="5792" y="18250"/>
                </a:lnTo>
                <a:lnTo>
                  <a:pt x="5573" y="18153"/>
                </a:lnTo>
                <a:lnTo>
                  <a:pt x="5110" y="17958"/>
                </a:lnTo>
                <a:lnTo>
                  <a:pt x="4867" y="17885"/>
                </a:lnTo>
                <a:lnTo>
                  <a:pt x="4624" y="17812"/>
                </a:lnTo>
                <a:lnTo>
                  <a:pt x="4380" y="17788"/>
                </a:lnTo>
                <a:lnTo>
                  <a:pt x="4113" y="17788"/>
                </a:lnTo>
                <a:lnTo>
                  <a:pt x="3845" y="17837"/>
                </a:lnTo>
                <a:lnTo>
                  <a:pt x="3602" y="17910"/>
                </a:lnTo>
                <a:lnTo>
                  <a:pt x="3115" y="18129"/>
                </a:lnTo>
                <a:lnTo>
                  <a:pt x="2872" y="18226"/>
                </a:lnTo>
                <a:lnTo>
                  <a:pt x="2628" y="18323"/>
                </a:lnTo>
                <a:lnTo>
                  <a:pt x="2361" y="18372"/>
                </a:lnTo>
                <a:lnTo>
                  <a:pt x="2117" y="18421"/>
                </a:lnTo>
                <a:lnTo>
                  <a:pt x="1971" y="18421"/>
                </a:lnTo>
                <a:lnTo>
                  <a:pt x="1850" y="18396"/>
                </a:lnTo>
                <a:lnTo>
                  <a:pt x="1582" y="18299"/>
                </a:lnTo>
                <a:lnTo>
                  <a:pt x="1363" y="18177"/>
                </a:lnTo>
                <a:lnTo>
                  <a:pt x="1120" y="18031"/>
                </a:lnTo>
                <a:lnTo>
                  <a:pt x="876" y="17934"/>
                </a:lnTo>
                <a:lnTo>
                  <a:pt x="633" y="17837"/>
                </a:lnTo>
                <a:lnTo>
                  <a:pt x="511" y="17812"/>
                </a:lnTo>
                <a:lnTo>
                  <a:pt x="390" y="17812"/>
                </a:lnTo>
                <a:lnTo>
                  <a:pt x="244" y="17837"/>
                </a:lnTo>
                <a:lnTo>
                  <a:pt x="98" y="17885"/>
                </a:lnTo>
                <a:lnTo>
                  <a:pt x="49" y="17934"/>
                </a:lnTo>
                <a:lnTo>
                  <a:pt x="49" y="17983"/>
                </a:lnTo>
                <a:lnTo>
                  <a:pt x="73" y="18031"/>
                </a:lnTo>
                <a:lnTo>
                  <a:pt x="122" y="18056"/>
                </a:lnTo>
                <a:lnTo>
                  <a:pt x="268" y="18056"/>
                </a:lnTo>
                <a:lnTo>
                  <a:pt x="414" y="18080"/>
                </a:lnTo>
                <a:lnTo>
                  <a:pt x="682" y="18177"/>
                </a:lnTo>
                <a:lnTo>
                  <a:pt x="925" y="18299"/>
                </a:lnTo>
                <a:lnTo>
                  <a:pt x="1168" y="18445"/>
                </a:lnTo>
                <a:lnTo>
                  <a:pt x="1412" y="18567"/>
                </a:lnTo>
                <a:lnTo>
                  <a:pt x="1679" y="18688"/>
                </a:lnTo>
                <a:lnTo>
                  <a:pt x="1947" y="18761"/>
                </a:lnTo>
                <a:lnTo>
                  <a:pt x="2093" y="18786"/>
                </a:lnTo>
                <a:lnTo>
                  <a:pt x="2239" y="18810"/>
                </a:lnTo>
                <a:lnTo>
                  <a:pt x="2507" y="18761"/>
                </a:lnTo>
                <a:lnTo>
                  <a:pt x="2750" y="18713"/>
                </a:lnTo>
                <a:lnTo>
                  <a:pt x="2993" y="18615"/>
                </a:lnTo>
                <a:lnTo>
                  <a:pt x="3237" y="18518"/>
                </a:lnTo>
                <a:lnTo>
                  <a:pt x="3748" y="18323"/>
                </a:lnTo>
                <a:lnTo>
                  <a:pt x="3991" y="18250"/>
                </a:lnTo>
                <a:lnTo>
                  <a:pt x="4259" y="18202"/>
                </a:lnTo>
                <a:lnTo>
                  <a:pt x="4380" y="18177"/>
                </a:lnTo>
                <a:lnTo>
                  <a:pt x="4526" y="18202"/>
                </a:lnTo>
                <a:lnTo>
                  <a:pt x="4770" y="18250"/>
                </a:lnTo>
                <a:lnTo>
                  <a:pt x="5013" y="18348"/>
                </a:lnTo>
                <a:lnTo>
                  <a:pt x="5256" y="18469"/>
                </a:lnTo>
                <a:lnTo>
                  <a:pt x="5743" y="18713"/>
                </a:lnTo>
                <a:lnTo>
                  <a:pt x="5986" y="18810"/>
                </a:lnTo>
                <a:lnTo>
                  <a:pt x="6254" y="18859"/>
                </a:lnTo>
                <a:lnTo>
                  <a:pt x="6522" y="18859"/>
                </a:lnTo>
                <a:lnTo>
                  <a:pt x="6765" y="18834"/>
                </a:lnTo>
                <a:lnTo>
                  <a:pt x="6984" y="18786"/>
                </a:lnTo>
                <a:lnTo>
                  <a:pt x="7227" y="18713"/>
                </a:lnTo>
                <a:lnTo>
                  <a:pt x="7665" y="18494"/>
                </a:lnTo>
                <a:lnTo>
                  <a:pt x="8127" y="18299"/>
                </a:lnTo>
                <a:lnTo>
                  <a:pt x="8273" y="18250"/>
                </a:lnTo>
                <a:lnTo>
                  <a:pt x="8395" y="18226"/>
                </a:lnTo>
                <a:lnTo>
                  <a:pt x="8541" y="18226"/>
                </a:lnTo>
                <a:lnTo>
                  <a:pt x="8663" y="18250"/>
                </a:lnTo>
                <a:lnTo>
                  <a:pt x="8930" y="18299"/>
                </a:lnTo>
                <a:lnTo>
                  <a:pt x="9174" y="18396"/>
                </a:lnTo>
                <a:lnTo>
                  <a:pt x="9685" y="18640"/>
                </a:lnTo>
                <a:lnTo>
                  <a:pt x="9928" y="18737"/>
                </a:lnTo>
                <a:lnTo>
                  <a:pt x="10196" y="18810"/>
                </a:lnTo>
                <a:lnTo>
                  <a:pt x="10439" y="18834"/>
                </a:lnTo>
                <a:lnTo>
                  <a:pt x="10682" y="18810"/>
                </a:lnTo>
                <a:lnTo>
                  <a:pt x="10901" y="18761"/>
                </a:lnTo>
                <a:lnTo>
                  <a:pt x="11145" y="18688"/>
                </a:lnTo>
                <a:lnTo>
                  <a:pt x="11583" y="18494"/>
                </a:lnTo>
                <a:lnTo>
                  <a:pt x="12021" y="18299"/>
                </a:lnTo>
                <a:lnTo>
                  <a:pt x="12167" y="18275"/>
                </a:lnTo>
                <a:lnTo>
                  <a:pt x="12313" y="18250"/>
                </a:lnTo>
                <a:lnTo>
                  <a:pt x="12434" y="18250"/>
                </a:lnTo>
                <a:lnTo>
                  <a:pt x="12580" y="18275"/>
                </a:lnTo>
                <a:lnTo>
                  <a:pt x="12848" y="18323"/>
                </a:lnTo>
                <a:lnTo>
                  <a:pt x="13091" y="18421"/>
                </a:lnTo>
                <a:lnTo>
                  <a:pt x="13627" y="18640"/>
                </a:lnTo>
                <a:lnTo>
                  <a:pt x="13894" y="18713"/>
                </a:lnTo>
                <a:lnTo>
                  <a:pt x="14162" y="18761"/>
                </a:lnTo>
                <a:lnTo>
                  <a:pt x="14430" y="18737"/>
                </a:lnTo>
                <a:lnTo>
                  <a:pt x="14697" y="18688"/>
                </a:lnTo>
                <a:lnTo>
                  <a:pt x="15208" y="18567"/>
                </a:lnTo>
                <a:lnTo>
                  <a:pt x="15938" y="18348"/>
                </a:lnTo>
                <a:lnTo>
                  <a:pt x="16692" y="18129"/>
                </a:lnTo>
                <a:lnTo>
                  <a:pt x="16790" y="18080"/>
                </a:lnTo>
                <a:lnTo>
                  <a:pt x="16838" y="18007"/>
                </a:lnTo>
                <a:lnTo>
                  <a:pt x="16863" y="17934"/>
                </a:lnTo>
                <a:lnTo>
                  <a:pt x="16863" y="17837"/>
                </a:lnTo>
                <a:lnTo>
                  <a:pt x="16814" y="17764"/>
                </a:lnTo>
                <a:lnTo>
                  <a:pt x="16765" y="17691"/>
                </a:lnTo>
                <a:lnTo>
                  <a:pt x="16668" y="17666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853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s-ES" sz="1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19</a:t>
            </a:fld>
            <a:endParaRPr sz="1800" b="0" i="0" u="none" strike="noStrike" cap="none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9" name="Google Shape;49;p9"/>
          <p:cNvSpPr/>
          <p:nvPr/>
        </p:nvSpPr>
        <p:spPr>
          <a:xfrm>
            <a:off x="179512" y="267494"/>
            <a:ext cx="691276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0" i="0" u="none" strike="noStrike" cap="none">
                <a:solidFill>
                  <a:srgbClr val="0070C0"/>
                </a:solidFill>
                <a:latin typeface="Lato Light"/>
                <a:ea typeface="Lato Light"/>
                <a:cs typeface="Lato Light"/>
                <a:sym typeface="Lato Light"/>
              </a:rPr>
              <a:t>Each year, Europeans generate </a:t>
            </a:r>
            <a:r>
              <a:rPr lang="es-ES" sz="1600" b="1" i="0" u="none" strike="noStrike" cap="none">
                <a:solidFill>
                  <a:srgbClr val="00B050"/>
                </a:solidFill>
                <a:latin typeface="Lato Light"/>
                <a:ea typeface="Lato Light"/>
                <a:cs typeface="Lato Light"/>
                <a:sym typeface="Lato Light"/>
              </a:rPr>
              <a:t>25 million tons of plastic waste</a:t>
            </a:r>
            <a:r>
              <a:rPr lang="es-ES" sz="1600" b="0" i="0" u="none" strike="noStrike" cap="none">
                <a:solidFill>
                  <a:srgbClr val="0070C0"/>
                </a:solidFill>
                <a:latin typeface="Lato Light"/>
                <a:ea typeface="Lato Light"/>
                <a:cs typeface="Lato Light"/>
                <a:sym typeface="Lato Light"/>
              </a:rPr>
              <a:t>, but </a:t>
            </a:r>
            <a:r>
              <a:rPr lang="es-ES" sz="1600" b="1" i="0" u="none" strike="noStrike" cap="none">
                <a:solidFill>
                  <a:srgbClr val="00B050"/>
                </a:solidFill>
                <a:latin typeface="Lato Light"/>
                <a:ea typeface="Lato Light"/>
                <a:cs typeface="Lato Light"/>
                <a:sym typeface="Lato Light"/>
              </a:rPr>
              <a:t>less than 30% is collected for recycling</a:t>
            </a:r>
            <a:r>
              <a:rPr lang="es-ES" sz="1600" b="0" i="0" u="none" strike="noStrike" cap="none">
                <a:solidFill>
                  <a:srgbClr val="0070C0"/>
                </a:solidFill>
                <a:latin typeface="Lato Light"/>
                <a:ea typeface="Lato Light"/>
                <a:cs typeface="Lato Light"/>
                <a:sym typeface="Lato Light"/>
              </a:rPr>
              <a:t>. All over the world, </a:t>
            </a:r>
            <a:r>
              <a:rPr lang="es-ES" sz="1600" b="1" i="0" u="none" strike="noStrike" cap="none">
                <a:solidFill>
                  <a:srgbClr val="00B050"/>
                </a:solidFill>
                <a:latin typeface="Lato Light"/>
                <a:ea typeface="Lato Light"/>
                <a:cs typeface="Lato Light"/>
                <a:sym typeface="Lato Light"/>
              </a:rPr>
              <a:t>plastic represents 85% of waste on beaches</a:t>
            </a:r>
            <a:r>
              <a:rPr lang="es-ES" sz="1600" b="0" i="0" u="none" strike="noStrike" cap="none">
                <a:solidFill>
                  <a:srgbClr val="0070C0"/>
                </a:solidFill>
                <a:latin typeface="Lato Light"/>
                <a:ea typeface="Lato Light"/>
                <a:cs typeface="Lato Light"/>
                <a:sym typeface="Lato Light"/>
              </a:rPr>
              <a:t>. What's more, plastics reach our lungs and our tables, in the form of </a:t>
            </a:r>
            <a:r>
              <a:rPr lang="es-ES" sz="1600" b="1" i="0" u="none" strike="noStrike" cap="none">
                <a:solidFill>
                  <a:srgbClr val="00B050"/>
                </a:solidFill>
                <a:latin typeface="Lato Light"/>
                <a:ea typeface="Lato Light"/>
                <a:cs typeface="Lato Light"/>
                <a:sym typeface="Lato Light"/>
              </a:rPr>
              <a:t>microplastics</a:t>
            </a:r>
            <a:r>
              <a:rPr lang="es-ES" sz="1600" b="0" i="0" u="none" strike="noStrike" cap="none">
                <a:solidFill>
                  <a:srgbClr val="0070C0"/>
                </a:solidFill>
                <a:latin typeface="Lato Light"/>
                <a:ea typeface="Lato Light"/>
                <a:cs typeface="Lato Light"/>
                <a:sym typeface="Lato Light"/>
              </a:rPr>
              <a:t> in the air, water and food, with effects unknown to our health. </a:t>
            </a:r>
            <a:endParaRPr sz="1600" b="0" i="0" u="none" strike="noStrike" cap="none">
              <a:solidFill>
                <a:srgbClr val="0070C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50" name="Google Shape;5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0275" y="1512200"/>
            <a:ext cx="5893800" cy="30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9"/>
          <p:cNvSpPr/>
          <p:nvPr/>
        </p:nvSpPr>
        <p:spPr>
          <a:xfrm>
            <a:off x="11336" y="4673651"/>
            <a:ext cx="734481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*Adapted from UNEP (2009a) and compiled from the International Coastal Clean Ups’ 1989-2007 reports of the Center </a:t>
            </a:r>
            <a:endParaRPr sz="10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for Marine Conservation/Ocean Conservancy.</a:t>
            </a:r>
            <a:endParaRPr sz="36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355863E-3B93-814B-997B-8858466860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65"/>
            <a:ext cx="7262521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ctrTitle"/>
          </p:nvPr>
        </p:nvSpPr>
        <p:spPr>
          <a:xfrm>
            <a:off x="685800" y="2878750"/>
            <a:ext cx="5254352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</a:pPr>
            <a:r>
              <a:rPr lang="es-ES" sz="4800" b="0" i="0" u="none" strike="noStrike" cap="none" dirty="0">
                <a:solidFill>
                  <a:srgbClr val="1155CC"/>
                </a:solidFill>
                <a:latin typeface="Lato Hairline"/>
                <a:ea typeface="Lato Hairline"/>
                <a:cs typeface="Lato Hairline"/>
                <a:sym typeface="Lato Hairline"/>
              </a:rPr>
              <a:t>1.</a:t>
            </a:r>
            <a:endParaRPr sz="4800" b="0" i="0" u="none" strike="noStrike" cap="none" dirty="0">
              <a:solidFill>
                <a:srgbClr val="1155CC"/>
              </a:solidFill>
              <a:latin typeface="Lato Hairline"/>
              <a:ea typeface="Lato Hairline"/>
              <a:cs typeface="Lato Hairline"/>
              <a:sym typeface="Lato Hairli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</a:pPr>
            <a:r>
              <a:rPr lang="es-ES" sz="4000" b="0" i="0" u="none" strike="noStrike" cap="none" dirty="0" err="1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rPr>
              <a:t>Atlantic</a:t>
            </a:r>
            <a:r>
              <a:rPr lang="es-ES" sz="4000" b="0" i="0" u="none" strike="noStrike" cap="none" dirty="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rPr>
              <a:t> </a:t>
            </a:r>
            <a:r>
              <a:rPr lang="es-ES" sz="4000" b="0" i="0" u="none" strike="noStrike" cap="none" dirty="0" err="1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rPr>
              <a:t>Youth</a:t>
            </a:r>
            <a:r>
              <a:rPr lang="es-ES" sz="4000" b="0" i="0" u="none" strike="noStrike" cap="none" dirty="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rPr>
              <a:t> </a:t>
            </a:r>
            <a:r>
              <a:rPr lang="es-ES" sz="4000" b="0" i="0" u="none" strike="noStrike" cap="none" dirty="0" err="1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rPr>
              <a:t>Creative</a:t>
            </a:r>
            <a:r>
              <a:rPr lang="es-ES" sz="4000" b="0" i="0" u="none" strike="noStrike" cap="none" dirty="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rPr>
              <a:t> </a:t>
            </a:r>
            <a:r>
              <a:rPr lang="es-ES" sz="4000" b="0" i="0" u="none" strike="noStrike" cap="none" dirty="0" err="1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rPr>
              <a:t>Hubs</a:t>
            </a:r>
            <a:endParaRPr sz="4000" b="0" i="0" u="none" strike="noStrike" cap="none" dirty="0">
              <a:solidFill>
                <a:srgbClr val="434343"/>
              </a:solidFill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4294967295"/>
          </p:nvPr>
        </p:nvSpPr>
        <p:spPr>
          <a:xfrm>
            <a:off x="8594725" y="4673600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s-ES" sz="1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2</a:t>
            </a:fld>
            <a:endParaRPr sz="1800" b="0" i="0" u="none" strike="noStrike" cap="none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3" name="Google Shape;43;p8"/>
          <p:cNvSpPr/>
          <p:nvPr/>
        </p:nvSpPr>
        <p:spPr>
          <a:xfrm>
            <a:off x="1547664" y="2211710"/>
            <a:ext cx="368541" cy="412163"/>
          </a:xfrm>
          <a:custGeom>
            <a:avLst/>
            <a:gdLst/>
            <a:ahLst/>
            <a:cxnLst/>
            <a:rect l="l" t="t" r="r" b="b"/>
            <a:pathLst>
              <a:path w="16863" h="18859" extrusionOk="0">
                <a:moveTo>
                  <a:pt x="7057" y="439"/>
                </a:moveTo>
                <a:lnTo>
                  <a:pt x="7178" y="463"/>
                </a:lnTo>
                <a:lnTo>
                  <a:pt x="7300" y="488"/>
                </a:lnTo>
                <a:lnTo>
                  <a:pt x="7543" y="488"/>
                </a:lnTo>
                <a:lnTo>
                  <a:pt x="8054" y="463"/>
                </a:lnTo>
                <a:lnTo>
                  <a:pt x="8809" y="463"/>
                </a:lnTo>
                <a:lnTo>
                  <a:pt x="9563" y="488"/>
                </a:lnTo>
                <a:lnTo>
                  <a:pt x="9563" y="707"/>
                </a:lnTo>
                <a:lnTo>
                  <a:pt x="9563" y="926"/>
                </a:lnTo>
                <a:lnTo>
                  <a:pt x="8882" y="926"/>
                </a:lnTo>
                <a:lnTo>
                  <a:pt x="8176" y="974"/>
                </a:lnTo>
                <a:lnTo>
                  <a:pt x="7349" y="974"/>
                </a:lnTo>
                <a:lnTo>
                  <a:pt x="7081" y="1023"/>
                </a:lnTo>
                <a:lnTo>
                  <a:pt x="7057" y="439"/>
                </a:lnTo>
                <a:close/>
                <a:moveTo>
                  <a:pt x="5670" y="3480"/>
                </a:moveTo>
                <a:lnTo>
                  <a:pt x="5865" y="3505"/>
                </a:lnTo>
                <a:lnTo>
                  <a:pt x="5670" y="3991"/>
                </a:lnTo>
                <a:lnTo>
                  <a:pt x="5670" y="3480"/>
                </a:lnTo>
                <a:close/>
                <a:moveTo>
                  <a:pt x="8906" y="3456"/>
                </a:moveTo>
                <a:lnTo>
                  <a:pt x="8638" y="3967"/>
                </a:lnTo>
                <a:lnTo>
                  <a:pt x="8541" y="4162"/>
                </a:lnTo>
                <a:lnTo>
                  <a:pt x="8468" y="4356"/>
                </a:lnTo>
                <a:lnTo>
                  <a:pt x="8444" y="4356"/>
                </a:lnTo>
                <a:lnTo>
                  <a:pt x="8395" y="4332"/>
                </a:lnTo>
                <a:lnTo>
                  <a:pt x="8346" y="4308"/>
                </a:lnTo>
                <a:lnTo>
                  <a:pt x="8225" y="4308"/>
                </a:lnTo>
                <a:lnTo>
                  <a:pt x="8006" y="4405"/>
                </a:lnTo>
                <a:lnTo>
                  <a:pt x="8079" y="4186"/>
                </a:lnTo>
                <a:lnTo>
                  <a:pt x="8225" y="3821"/>
                </a:lnTo>
                <a:lnTo>
                  <a:pt x="8346" y="3456"/>
                </a:lnTo>
                <a:close/>
                <a:moveTo>
                  <a:pt x="9587" y="3456"/>
                </a:moveTo>
                <a:lnTo>
                  <a:pt x="9247" y="4016"/>
                </a:lnTo>
                <a:lnTo>
                  <a:pt x="9101" y="4235"/>
                </a:lnTo>
                <a:lnTo>
                  <a:pt x="8979" y="4478"/>
                </a:lnTo>
                <a:lnTo>
                  <a:pt x="8736" y="4405"/>
                </a:lnTo>
                <a:lnTo>
                  <a:pt x="8833" y="4162"/>
                </a:lnTo>
                <a:lnTo>
                  <a:pt x="9101" y="3456"/>
                </a:lnTo>
                <a:close/>
                <a:moveTo>
                  <a:pt x="8152" y="3480"/>
                </a:moveTo>
                <a:lnTo>
                  <a:pt x="7981" y="3699"/>
                </a:lnTo>
                <a:lnTo>
                  <a:pt x="7811" y="3967"/>
                </a:lnTo>
                <a:lnTo>
                  <a:pt x="7665" y="4235"/>
                </a:lnTo>
                <a:lnTo>
                  <a:pt x="7616" y="4405"/>
                </a:lnTo>
                <a:lnTo>
                  <a:pt x="7568" y="4551"/>
                </a:lnTo>
                <a:lnTo>
                  <a:pt x="7373" y="4624"/>
                </a:lnTo>
                <a:lnTo>
                  <a:pt x="7422" y="4502"/>
                </a:lnTo>
                <a:lnTo>
                  <a:pt x="7616" y="4040"/>
                </a:lnTo>
                <a:lnTo>
                  <a:pt x="7787" y="3578"/>
                </a:lnTo>
                <a:lnTo>
                  <a:pt x="7787" y="3553"/>
                </a:lnTo>
                <a:lnTo>
                  <a:pt x="7762" y="3529"/>
                </a:lnTo>
                <a:lnTo>
                  <a:pt x="7714" y="3529"/>
                </a:lnTo>
                <a:lnTo>
                  <a:pt x="7689" y="3553"/>
                </a:lnTo>
                <a:lnTo>
                  <a:pt x="7325" y="4120"/>
                </a:lnTo>
                <a:lnTo>
                  <a:pt x="7568" y="3480"/>
                </a:lnTo>
                <a:close/>
                <a:moveTo>
                  <a:pt x="10269" y="3432"/>
                </a:moveTo>
                <a:lnTo>
                  <a:pt x="9831" y="4137"/>
                </a:lnTo>
                <a:lnTo>
                  <a:pt x="9660" y="4405"/>
                </a:lnTo>
                <a:lnTo>
                  <a:pt x="9514" y="4673"/>
                </a:lnTo>
                <a:lnTo>
                  <a:pt x="9271" y="4575"/>
                </a:lnTo>
                <a:lnTo>
                  <a:pt x="9466" y="4137"/>
                </a:lnTo>
                <a:lnTo>
                  <a:pt x="9758" y="3432"/>
                </a:lnTo>
                <a:close/>
                <a:moveTo>
                  <a:pt x="10780" y="3432"/>
                </a:moveTo>
                <a:lnTo>
                  <a:pt x="10463" y="3918"/>
                </a:lnTo>
                <a:lnTo>
                  <a:pt x="10171" y="4429"/>
                </a:lnTo>
                <a:lnTo>
                  <a:pt x="9928" y="4843"/>
                </a:lnTo>
                <a:lnTo>
                  <a:pt x="9758" y="4770"/>
                </a:lnTo>
                <a:lnTo>
                  <a:pt x="9904" y="4502"/>
                </a:lnTo>
                <a:lnTo>
                  <a:pt x="10001" y="4235"/>
                </a:lnTo>
                <a:lnTo>
                  <a:pt x="10366" y="3432"/>
                </a:lnTo>
                <a:close/>
                <a:moveTo>
                  <a:pt x="7324" y="3480"/>
                </a:moveTo>
                <a:lnTo>
                  <a:pt x="6935" y="4162"/>
                </a:lnTo>
                <a:lnTo>
                  <a:pt x="6740" y="4551"/>
                </a:lnTo>
                <a:lnTo>
                  <a:pt x="6643" y="4721"/>
                </a:lnTo>
                <a:lnTo>
                  <a:pt x="6594" y="4916"/>
                </a:lnTo>
                <a:lnTo>
                  <a:pt x="6303" y="5038"/>
                </a:lnTo>
                <a:lnTo>
                  <a:pt x="6424" y="4697"/>
                </a:lnTo>
                <a:lnTo>
                  <a:pt x="6546" y="4381"/>
                </a:lnTo>
                <a:lnTo>
                  <a:pt x="6692" y="3943"/>
                </a:lnTo>
                <a:lnTo>
                  <a:pt x="6838" y="3480"/>
                </a:lnTo>
                <a:close/>
                <a:moveTo>
                  <a:pt x="10926" y="3432"/>
                </a:moveTo>
                <a:lnTo>
                  <a:pt x="10901" y="3772"/>
                </a:lnTo>
                <a:lnTo>
                  <a:pt x="10877" y="4137"/>
                </a:lnTo>
                <a:lnTo>
                  <a:pt x="10609" y="4673"/>
                </a:lnTo>
                <a:lnTo>
                  <a:pt x="10439" y="5062"/>
                </a:lnTo>
                <a:lnTo>
                  <a:pt x="10244" y="4965"/>
                </a:lnTo>
                <a:lnTo>
                  <a:pt x="10366" y="4697"/>
                </a:lnTo>
                <a:lnTo>
                  <a:pt x="10488" y="4429"/>
                </a:lnTo>
                <a:lnTo>
                  <a:pt x="10707" y="3943"/>
                </a:lnTo>
                <a:lnTo>
                  <a:pt x="10901" y="3432"/>
                </a:lnTo>
                <a:close/>
                <a:moveTo>
                  <a:pt x="3845" y="4989"/>
                </a:moveTo>
                <a:lnTo>
                  <a:pt x="4015" y="5013"/>
                </a:lnTo>
                <a:lnTo>
                  <a:pt x="3894" y="5232"/>
                </a:lnTo>
                <a:lnTo>
                  <a:pt x="3869" y="5111"/>
                </a:lnTo>
                <a:lnTo>
                  <a:pt x="3845" y="4989"/>
                </a:lnTo>
                <a:close/>
                <a:moveTo>
                  <a:pt x="10901" y="4575"/>
                </a:moveTo>
                <a:lnTo>
                  <a:pt x="10901" y="4746"/>
                </a:lnTo>
                <a:lnTo>
                  <a:pt x="10926" y="4819"/>
                </a:lnTo>
                <a:lnTo>
                  <a:pt x="10974" y="4892"/>
                </a:lnTo>
                <a:lnTo>
                  <a:pt x="11023" y="4916"/>
                </a:lnTo>
                <a:lnTo>
                  <a:pt x="11072" y="4965"/>
                </a:lnTo>
                <a:lnTo>
                  <a:pt x="10999" y="5159"/>
                </a:lnTo>
                <a:lnTo>
                  <a:pt x="10950" y="5257"/>
                </a:lnTo>
                <a:lnTo>
                  <a:pt x="10682" y="5135"/>
                </a:lnTo>
                <a:lnTo>
                  <a:pt x="10828" y="4770"/>
                </a:lnTo>
                <a:lnTo>
                  <a:pt x="10901" y="4575"/>
                </a:lnTo>
                <a:close/>
                <a:moveTo>
                  <a:pt x="12215" y="5013"/>
                </a:moveTo>
                <a:lnTo>
                  <a:pt x="12021" y="5305"/>
                </a:lnTo>
                <a:lnTo>
                  <a:pt x="12142" y="5013"/>
                </a:lnTo>
                <a:close/>
                <a:moveTo>
                  <a:pt x="6643" y="3505"/>
                </a:moveTo>
                <a:lnTo>
                  <a:pt x="6351" y="4137"/>
                </a:lnTo>
                <a:lnTo>
                  <a:pt x="6132" y="4648"/>
                </a:lnTo>
                <a:lnTo>
                  <a:pt x="6035" y="4892"/>
                </a:lnTo>
                <a:lnTo>
                  <a:pt x="5962" y="5159"/>
                </a:lnTo>
                <a:lnTo>
                  <a:pt x="5183" y="5451"/>
                </a:lnTo>
                <a:lnTo>
                  <a:pt x="5183" y="5427"/>
                </a:lnTo>
                <a:lnTo>
                  <a:pt x="5354" y="4989"/>
                </a:lnTo>
                <a:lnTo>
                  <a:pt x="5402" y="4989"/>
                </a:lnTo>
                <a:lnTo>
                  <a:pt x="5378" y="5184"/>
                </a:lnTo>
                <a:lnTo>
                  <a:pt x="5378" y="5208"/>
                </a:lnTo>
                <a:lnTo>
                  <a:pt x="5402" y="5257"/>
                </a:lnTo>
                <a:lnTo>
                  <a:pt x="5475" y="5281"/>
                </a:lnTo>
                <a:lnTo>
                  <a:pt x="5548" y="5281"/>
                </a:lnTo>
                <a:lnTo>
                  <a:pt x="5573" y="5257"/>
                </a:lnTo>
                <a:lnTo>
                  <a:pt x="5597" y="5232"/>
                </a:lnTo>
                <a:lnTo>
                  <a:pt x="5694" y="5038"/>
                </a:lnTo>
                <a:lnTo>
                  <a:pt x="5767" y="4819"/>
                </a:lnTo>
                <a:lnTo>
                  <a:pt x="5889" y="4405"/>
                </a:lnTo>
                <a:lnTo>
                  <a:pt x="5986" y="3943"/>
                </a:lnTo>
                <a:lnTo>
                  <a:pt x="6059" y="3505"/>
                </a:lnTo>
                <a:close/>
                <a:moveTo>
                  <a:pt x="11315" y="4940"/>
                </a:moveTo>
                <a:lnTo>
                  <a:pt x="11558" y="4989"/>
                </a:lnTo>
                <a:lnTo>
                  <a:pt x="11850" y="5013"/>
                </a:lnTo>
                <a:lnTo>
                  <a:pt x="11558" y="5476"/>
                </a:lnTo>
                <a:lnTo>
                  <a:pt x="11145" y="5330"/>
                </a:lnTo>
                <a:lnTo>
                  <a:pt x="11169" y="5257"/>
                </a:lnTo>
                <a:lnTo>
                  <a:pt x="11242" y="4965"/>
                </a:lnTo>
                <a:lnTo>
                  <a:pt x="11291" y="4940"/>
                </a:lnTo>
                <a:close/>
                <a:moveTo>
                  <a:pt x="5086" y="5038"/>
                </a:moveTo>
                <a:lnTo>
                  <a:pt x="4940" y="5330"/>
                </a:lnTo>
                <a:lnTo>
                  <a:pt x="4891" y="5451"/>
                </a:lnTo>
                <a:lnTo>
                  <a:pt x="4843" y="5573"/>
                </a:lnTo>
                <a:lnTo>
                  <a:pt x="4818" y="5597"/>
                </a:lnTo>
                <a:lnTo>
                  <a:pt x="4697" y="5646"/>
                </a:lnTo>
                <a:lnTo>
                  <a:pt x="4697" y="5646"/>
                </a:lnTo>
                <a:lnTo>
                  <a:pt x="4721" y="5573"/>
                </a:lnTo>
                <a:lnTo>
                  <a:pt x="4794" y="5305"/>
                </a:lnTo>
                <a:lnTo>
                  <a:pt x="4843" y="5038"/>
                </a:lnTo>
                <a:close/>
                <a:moveTo>
                  <a:pt x="12702" y="4989"/>
                </a:moveTo>
                <a:lnTo>
                  <a:pt x="12678" y="5062"/>
                </a:lnTo>
                <a:lnTo>
                  <a:pt x="12653" y="5086"/>
                </a:lnTo>
                <a:lnTo>
                  <a:pt x="12459" y="5403"/>
                </a:lnTo>
                <a:lnTo>
                  <a:pt x="12361" y="5573"/>
                </a:lnTo>
                <a:lnTo>
                  <a:pt x="12288" y="5743"/>
                </a:lnTo>
                <a:lnTo>
                  <a:pt x="12167" y="5719"/>
                </a:lnTo>
                <a:lnTo>
                  <a:pt x="12288" y="5451"/>
                </a:lnTo>
                <a:lnTo>
                  <a:pt x="12386" y="5232"/>
                </a:lnTo>
                <a:lnTo>
                  <a:pt x="12483" y="5013"/>
                </a:lnTo>
                <a:lnTo>
                  <a:pt x="12702" y="4989"/>
                </a:lnTo>
                <a:close/>
                <a:moveTo>
                  <a:pt x="4672" y="5038"/>
                </a:moveTo>
                <a:lnTo>
                  <a:pt x="4478" y="5403"/>
                </a:lnTo>
                <a:lnTo>
                  <a:pt x="4380" y="5597"/>
                </a:lnTo>
                <a:lnTo>
                  <a:pt x="4332" y="5695"/>
                </a:lnTo>
                <a:lnTo>
                  <a:pt x="4307" y="5792"/>
                </a:lnTo>
                <a:lnTo>
                  <a:pt x="4113" y="5865"/>
                </a:lnTo>
                <a:lnTo>
                  <a:pt x="4210" y="5427"/>
                </a:lnTo>
                <a:lnTo>
                  <a:pt x="4307" y="5232"/>
                </a:lnTo>
                <a:lnTo>
                  <a:pt x="4405" y="5038"/>
                </a:lnTo>
                <a:close/>
                <a:moveTo>
                  <a:pt x="12605" y="5719"/>
                </a:moveTo>
                <a:lnTo>
                  <a:pt x="12605" y="5865"/>
                </a:lnTo>
                <a:lnTo>
                  <a:pt x="12532" y="5841"/>
                </a:lnTo>
                <a:lnTo>
                  <a:pt x="12605" y="5719"/>
                </a:lnTo>
                <a:close/>
                <a:moveTo>
                  <a:pt x="7081" y="1339"/>
                </a:moveTo>
                <a:lnTo>
                  <a:pt x="7349" y="1388"/>
                </a:lnTo>
                <a:lnTo>
                  <a:pt x="8176" y="1388"/>
                </a:lnTo>
                <a:lnTo>
                  <a:pt x="8882" y="1412"/>
                </a:lnTo>
                <a:lnTo>
                  <a:pt x="9222" y="1412"/>
                </a:lnTo>
                <a:lnTo>
                  <a:pt x="9587" y="1388"/>
                </a:lnTo>
                <a:lnTo>
                  <a:pt x="9587" y="1656"/>
                </a:lnTo>
                <a:lnTo>
                  <a:pt x="9612" y="1923"/>
                </a:lnTo>
                <a:lnTo>
                  <a:pt x="9636" y="2167"/>
                </a:lnTo>
                <a:lnTo>
                  <a:pt x="9709" y="2410"/>
                </a:lnTo>
                <a:lnTo>
                  <a:pt x="9758" y="2483"/>
                </a:lnTo>
                <a:lnTo>
                  <a:pt x="9831" y="2507"/>
                </a:lnTo>
                <a:lnTo>
                  <a:pt x="9977" y="2507"/>
                </a:lnTo>
                <a:lnTo>
                  <a:pt x="10098" y="2556"/>
                </a:lnTo>
                <a:lnTo>
                  <a:pt x="10269" y="2580"/>
                </a:lnTo>
                <a:lnTo>
                  <a:pt x="10585" y="2580"/>
                </a:lnTo>
                <a:lnTo>
                  <a:pt x="11218" y="2605"/>
                </a:lnTo>
                <a:lnTo>
                  <a:pt x="11875" y="2629"/>
                </a:lnTo>
                <a:lnTo>
                  <a:pt x="11875" y="3164"/>
                </a:lnTo>
                <a:lnTo>
                  <a:pt x="11875" y="3578"/>
                </a:lnTo>
                <a:lnTo>
                  <a:pt x="11875" y="3772"/>
                </a:lnTo>
                <a:lnTo>
                  <a:pt x="11923" y="3991"/>
                </a:lnTo>
                <a:lnTo>
                  <a:pt x="11948" y="4040"/>
                </a:lnTo>
                <a:lnTo>
                  <a:pt x="11972" y="4089"/>
                </a:lnTo>
                <a:lnTo>
                  <a:pt x="12069" y="4113"/>
                </a:lnTo>
                <a:lnTo>
                  <a:pt x="12215" y="4113"/>
                </a:lnTo>
                <a:lnTo>
                  <a:pt x="12264" y="4064"/>
                </a:lnTo>
                <a:lnTo>
                  <a:pt x="12605" y="4113"/>
                </a:lnTo>
                <a:lnTo>
                  <a:pt x="12945" y="4137"/>
                </a:lnTo>
                <a:lnTo>
                  <a:pt x="13602" y="4137"/>
                </a:lnTo>
                <a:lnTo>
                  <a:pt x="13602" y="4283"/>
                </a:lnTo>
                <a:lnTo>
                  <a:pt x="13602" y="4429"/>
                </a:lnTo>
                <a:lnTo>
                  <a:pt x="13627" y="4746"/>
                </a:lnTo>
                <a:lnTo>
                  <a:pt x="13627" y="5111"/>
                </a:lnTo>
                <a:lnTo>
                  <a:pt x="13602" y="5500"/>
                </a:lnTo>
                <a:lnTo>
                  <a:pt x="13602" y="5889"/>
                </a:lnTo>
                <a:lnTo>
                  <a:pt x="13627" y="6254"/>
                </a:lnTo>
                <a:lnTo>
                  <a:pt x="13335" y="6157"/>
                </a:lnTo>
                <a:lnTo>
                  <a:pt x="13043" y="6035"/>
                </a:lnTo>
                <a:lnTo>
                  <a:pt x="13067" y="5914"/>
                </a:lnTo>
                <a:lnTo>
                  <a:pt x="13067" y="5792"/>
                </a:lnTo>
                <a:lnTo>
                  <a:pt x="13067" y="5549"/>
                </a:lnTo>
                <a:lnTo>
                  <a:pt x="13067" y="5257"/>
                </a:lnTo>
                <a:lnTo>
                  <a:pt x="13067" y="5111"/>
                </a:lnTo>
                <a:lnTo>
                  <a:pt x="13043" y="4965"/>
                </a:lnTo>
                <a:lnTo>
                  <a:pt x="13018" y="4940"/>
                </a:lnTo>
                <a:lnTo>
                  <a:pt x="13091" y="4892"/>
                </a:lnTo>
                <a:lnTo>
                  <a:pt x="13140" y="4843"/>
                </a:lnTo>
                <a:lnTo>
                  <a:pt x="13164" y="4770"/>
                </a:lnTo>
                <a:lnTo>
                  <a:pt x="13164" y="4697"/>
                </a:lnTo>
                <a:lnTo>
                  <a:pt x="13140" y="4624"/>
                </a:lnTo>
                <a:lnTo>
                  <a:pt x="13091" y="4551"/>
                </a:lnTo>
                <a:lnTo>
                  <a:pt x="13018" y="4502"/>
                </a:lnTo>
                <a:lnTo>
                  <a:pt x="12945" y="4478"/>
                </a:lnTo>
                <a:lnTo>
                  <a:pt x="12556" y="4478"/>
                </a:lnTo>
                <a:lnTo>
                  <a:pt x="12142" y="4502"/>
                </a:lnTo>
                <a:lnTo>
                  <a:pt x="11777" y="4502"/>
                </a:lnTo>
                <a:lnTo>
                  <a:pt x="11388" y="4527"/>
                </a:lnTo>
                <a:lnTo>
                  <a:pt x="11388" y="3918"/>
                </a:lnTo>
                <a:lnTo>
                  <a:pt x="11388" y="3602"/>
                </a:lnTo>
                <a:lnTo>
                  <a:pt x="11364" y="3286"/>
                </a:lnTo>
                <a:lnTo>
                  <a:pt x="11315" y="3164"/>
                </a:lnTo>
                <a:lnTo>
                  <a:pt x="11291" y="3115"/>
                </a:lnTo>
                <a:lnTo>
                  <a:pt x="11242" y="3091"/>
                </a:lnTo>
                <a:lnTo>
                  <a:pt x="11193" y="3042"/>
                </a:lnTo>
                <a:lnTo>
                  <a:pt x="11169" y="2994"/>
                </a:lnTo>
                <a:lnTo>
                  <a:pt x="11096" y="2945"/>
                </a:lnTo>
                <a:lnTo>
                  <a:pt x="11023" y="2945"/>
                </a:lnTo>
                <a:lnTo>
                  <a:pt x="8152" y="2994"/>
                </a:lnTo>
                <a:lnTo>
                  <a:pt x="7738" y="2994"/>
                </a:lnTo>
                <a:lnTo>
                  <a:pt x="7714" y="2969"/>
                </a:lnTo>
                <a:lnTo>
                  <a:pt x="7665" y="2945"/>
                </a:lnTo>
                <a:lnTo>
                  <a:pt x="7641" y="2945"/>
                </a:lnTo>
                <a:lnTo>
                  <a:pt x="7592" y="2969"/>
                </a:lnTo>
                <a:lnTo>
                  <a:pt x="7592" y="2994"/>
                </a:lnTo>
                <a:lnTo>
                  <a:pt x="6813" y="3018"/>
                </a:lnTo>
                <a:lnTo>
                  <a:pt x="6181" y="3018"/>
                </a:lnTo>
                <a:lnTo>
                  <a:pt x="5865" y="3042"/>
                </a:lnTo>
                <a:lnTo>
                  <a:pt x="5548" y="3091"/>
                </a:lnTo>
                <a:lnTo>
                  <a:pt x="5500" y="3067"/>
                </a:lnTo>
                <a:lnTo>
                  <a:pt x="5378" y="3067"/>
                </a:lnTo>
                <a:lnTo>
                  <a:pt x="5329" y="3091"/>
                </a:lnTo>
                <a:lnTo>
                  <a:pt x="5281" y="3140"/>
                </a:lnTo>
                <a:lnTo>
                  <a:pt x="5232" y="3188"/>
                </a:lnTo>
                <a:lnTo>
                  <a:pt x="5208" y="3237"/>
                </a:lnTo>
                <a:lnTo>
                  <a:pt x="5183" y="3553"/>
                </a:lnTo>
                <a:lnTo>
                  <a:pt x="5159" y="3870"/>
                </a:lnTo>
                <a:lnTo>
                  <a:pt x="5135" y="4527"/>
                </a:lnTo>
                <a:lnTo>
                  <a:pt x="4867" y="4527"/>
                </a:lnTo>
                <a:lnTo>
                  <a:pt x="4599" y="4551"/>
                </a:lnTo>
                <a:lnTo>
                  <a:pt x="4186" y="4575"/>
                </a:lnTo>
                <a:lnTo>
                  <a:pt x="3967" y="4600"/>
                </a:lnTo>
                <a:lnTo>
                  <a:pt x="3772" y="4624"/>
                </a:lnTo>
                <a:lnTo>
                  <a:pt x="3699" y="4648"/>
                </a:lnTo>
                <a:lnTo>
                  <a:pt x="3650" y="4721"/>
                </a:lnTo>
                <a:lnTo>
                  <a:pt x="3650" y="4794"/>
                </a:lnTo>
                <a:lnTo>
                  <a:pt x="3650" y="4867"/>
                </a:lnTo>
                <a:lnTo>
                  <a:pt x="3626" y="4940"/>
                </a:lnTo>
                <a:lnTo>
                  <a:pt x="3602" y="5013"/>
                </a:lnTo>
                <a:lnTo>
                  <a:pt x="3577" y="5184"/>
                </a:lnTo>
                <a:lnTo>
                  <a:pt x="3577" y="5500"/>
                </a:lnTo>
                <a:lnTo>
                  <a:pt x="3577" y="5768"/>
                </a:lnTo>
                <a:lnTo>
                  <a:pt x="3577" y="5914"/>
                </a:lnTo>
                <a:lnTo>
                  <a:pt x="3626" y="6035"/>
                </a:lnTo>
                <a:lnTo>
                  <a:pt x="2993" y="6279"/>
                </a:lnTo>
                <a:lnTo>
                  <a:pt x="2993" y="6279"/>
                </a:lnTo>
                <a:lnTo>
                  <a:pt x="3042" y="5597"/>
                </a:lnTo>
                <a:lnTo>
                  <a:pt x="3066" y="4916"/>
                </a:lnTo>
                <a:lnTo>
                  <a:pt x="3115" y="4478"/>
                </a:lnTo>
                <a:lnTo>
                  <a:pt x="3115" y="4259"/>
                </a:lnTo>
                <a:lnTo>
                  <a:pt x="3091" y="4040"/>
                </a:lnTo>
                <a:lnTo>
                  <a:pt x="3456" y="4064"/>
                </a:lnTo>
                <a:lnTo>
                  <a:pt x="3845" y="4064"/>
                </a:lnTo>
                <a:lnTo>
                  <a:pt x="4210" y="4016"/>
                </a:lnTo>
                <a:lnTo>
                  <a:pt x="4575" y="3967"/>
                </a:lnTo>
                <a:lnTo>
                  <a:pt x="4624" y="3943"/>
                </a:lnTo>
                <a:lnTo>
                  <a:pt x="4672" y="3918"/>
                </a:lnTo>
                <a:lnTo>
                  <a:pt x="4745" y="3845"/>
                </a:lnTo>
                <a:lnTo>
                  <a:pt x="4770" y="3724"/>
                </a:lnTo>
                <a:lnTo>
                  <a:pt x="4745" y="3626"/>
                </a:lnTo>
                <a:lnTo>
                  <a:pt x="4770" y="3505"/>
                </a:lnTo>
                <a:lnTo>
                  <a:pt x="4770" y="3018"/>
                </a:lnTo>
                <a:lnTo>
                  <a:pt x="4770" y="2751"/>
                </a:lnTo>
                <a:lnTo>
                  <a:pt x="4745" y="2507"/>
                </a:lnTo>
                <a:lnTo>
                  <a:pt x="4867" y="2532"/>
                </a:lnTo>
                <a:lnTo>
                  <a:pt x="4989" y="2556"/>
                </a:lnTo>
                <a:lnTo>
                  <a:pt x="5256" y="2556"/>
                </a:lnTo>
                <a:lnTo>
                  <a:pt x="5646" y="2580"/>
                </a:lnTo>
                <a:lnTo>
                  <a:pt x="6035" y="2580"/>
                </a:lnTo>
                <a:lnTo>
                  <a:pt x="6789" y="2532"/>
                </a:lnTo>
                <a:lnTo>
                  <a:pt x="6886" y="2507"/>
                </a:lnTo>
                <a:lnTo>
                  <a:pt x="6959" y="2459"/>
                </a:lnTo>
                <a:lnTo>
                  <a:pt x="6984" y="2386"/>
                </a:lnTo>
                <a:lnTo>
                  <a:pt x="7008" y="2313"/>
                </a:lnTo>
                <a:lnTo>
                  <a:pt x="7032" y="2264"/>
                </a:lnTo>
                <a:lnTo>
                  <a:pt x="7057" y="1826"/>
                </a:lnTo>
                <a:lnTo>
                  <a:pt x="7081" y="1339"/>
                </a:lnTo>
                <a:close/>
                <a:moveTo>
                  <a:pt x="6911" y="5841"/>
                </a:moveTo>
                <a:lnTo>
                  <a:pt x="6838" y="5865"/>
                </a:lnTo>
                <a:lnTo>
                  <a:pt x="6716" y="5987"/>
                </a:lnTo>
                <a:lnTo>
                  <a:pt x="6619" y="6133"/>
                </a:lnTo>
                <a:lnTo>
                  <a:pt x="6546" y="6279"/>
                </a:lnTo>
                <a:lnTo>
                  <a:pt x="6522" y="6449"/>
                </a:lnTo>
                <a:lnTo>
                  <a:pt x="6522" y="6619"/>
                </a:lnTo>
                <a:lnTo>
                  <a:pt x="6546" y="6790"/>
                </a:lnTo>
                <a:lnTo>
                  <a:pt x="6594" y="6960"/>
                </a:lnTo>
                <a:lnTo>
                  <a:pt x="6667" y="7106"/>
                </a:lnTo>
                <a:lnTo>
                  <a:pt x="6716" y="7155"/>
                </a:lnTo>
                <a:lnTo>
                  <a:pt x="6765" y="7203"/>
                </a:lnTo>
                <a:lnTo>
                  <a:pt x="6838" y="7252"/>
                </a:lnTo>
                <a:lnTo>
                  <a:pt x="6911" y="7252"/>
                </a:lnTo>
                <a:lnTo>
                  <a:pt x="6984" y="7276"/>
                </a:lnTo>
                <a:lnTo>
                  <a:pt x="7057" y="7252"/>
                </a:lnTo>
                <a:lnTo>
                  <a:pt x="7130" y="7228"/>
                </a:lnTo>
                <a:lnTo>
                  <a:pt x="7178" y="7179"/>
                </a:lnTo>
                <a:lnTo>
                  <a:pt x="7349" y="6936"/>
                </a:lnTo>
                <a:lnTo>
                  <a:pt x="7397" y="6814"/>
                </a:lnTo>
                <a:lnTo>
                  <a:pt x="7446" y="6692"/>
                </a:lnTo>
                <a:lnTo>
                  <a:pt x="7470" y="6546"/>
                </a:lnTo>
                <a:lnTo>
                  <a:pt x="7470" y="6425"/>
                </a:lnTo>
                <a:lnTo>
                  <a:pt x="7446" y="6133"/>
                </a:lnTo>
                <a:lnTo>
                  <a:pt x="7422" y="6035"/>
                </a:lnTo>
                <a:lnTo>
                  <a:pt x="7349" y="5962"/>
                </a:lnTo>
                <a:lnTo>
                  <a:pt x="7227" y="5914"/>
                </a:lnTo>
                <a:lnTo>
                  <a:pt x="7130" y="5889"/>
                </a:lnTo>
                <a:lnTo>
                  <a:pt x="7057" y="5865"/>
                </a:lnTo>
                <a:lnTo>
                  <a:pt x="6984" y="5841"/>
                </a:lnTo>
                <a:close/>
                <a:moveTo>
                  <a:pt x="9612" y="5792"/>
                </a:moveTo>
                <a:lnTo>
                  <a:pt x="9539" y="5816"/>
                </a:lnTo>
                <a:lnTo>
                  <a:pt x="9466" y="5865"/>
                </a:lnTo>
                <a:lnTo>
                  <a:pt x="9393" y="5938"/>
                </a:lnTo>
                <a:lnTo>
                  <a:pt x="9344" y="6011"/>
                </a:lnTo>
                <a:lnTo>
                  <a:pt x="9247" y="6181"/>
                </a:lnTo>
                <a:lnTo>
                  <a:pt x="9174" y="6352"/>
                </a:lnTo>
                <a:lnTo>
                  <a:pt x="9149" y="6522"/>
                </a:lnTo>
                <a:lnTo>
                  <a:pt x="9149" y="6717"/>
                </a:lnTo>
                <a:lnTo>
                  <a:pt x="9174" y="6887"/>
                </a:lnTo>
                <a:lnTo>
                  <a:pt x="9222" y="7057"/>
                </a:lnTo>
                <a:lnTo>
                  <a:pt x="9271" y="7155"/>
                </a:lnTo>
                <a:lnTo>
                  <a:pt x="9344" y="7228"/>
                </a:lnTo>
                <a:lnTo>
                  <a:pt x="9417" y="7276"/>
                </a:lnTo>
                <a:lnTo>
                  <a:pt x="9514" y="7301"/>
                </a:lnTo>
                <a:lnTo>
                  <a:pt x="9685" y="7301"/>
                </a:lnTo>
                <a:lnTo>
                  <a:pt x="9782" y="7252"/>
                </a:lnTo>
                <a:lnTo>
                  <a:pt x="9855" y="7179"/>
                </a:lnTo>
                <a:lnTo>
                  <a:pt x="9928" y="7106"/>
                </a:lnTo>
                <a:lnTo>
                  <a:pt x="9977" y="7009"/>
                </a:lnTo>
                <a:lnTo>
                  <a:pt x="10050" y="6765"/>
                </a:lnTo>
                <a:lnTo>
                  <a:pt x="10098" y="6522"/>
                </a:lnTo>
                <a:lnTo>
                  <a:pt x="10098" y="6303"/>
                </a:lnTo>
                <a:lnTo>
                  <a:pt x="10098" y="6181"/>
                </a:lnTo>
                <a:lnTo>
                  <a:pt x="10050" y="6108"/>
                </a:lnTo>
                <a:lnTo>
                  <a:pt x="9977" y="6060"/>
                </a:lnTo>
                <a:lnTo>
                  <a:pt x="9879" y="6035"/>
                </a:lnTo>
                <a:lnTo>
                  <a:pt x="9879" y="6011"/>
                </a:lnTo>
                <a:lnTo>
                  <a:pt x="9855" y="5914"/>
                </a:lnTo>
                <a:lnTo>
                  <a:pt x="9806" y="5841"/>
                </a:lnTo>
                <a:lnTo>
                  <a:pt x="9709" y="5792"/>
                </a:lnTo>
                <a:close/>
                <a:moveTo>
                  <a:pt x="8468" y="4673"/>
                </a:moveTo>
                <a:lnTo>
                  <a:pt x="8687" y="4794"/>
                </a:lnTo>
                <a:lnTo>
                  <a:pt x="8930" y="4892"/>
                </a:lnTo>
                <a:lnTo>
                  <a:pt x="8955" y="4916"/>
                </a:lnTo>
                <a:lnTo>
                  <a:pt x="9466" y="5111"/>
                </a:lnTo>
                <a:lnTo>
                  <a:pt x="9806" y="5232"/>
                </a:lnTo>
                <a:lnTo>
                  <a:pt x="9806" y="5305"/>
                </a:lnTo>
                <a:lnTo>
                  <a:pt x="9806" y="5354"/>
                </a:lnTo>
                <a:lnTo>
                  <a:pt x="9855" y="5403"/>
                </a:lnTo>
                <a:lnTo>
                  <a:pt x="9904" y="5403"/>
                </a:lnTo>
                <a:lnTo>
                  <a:pt x="9952" y="5378"/>
                </a:lnTo>
                <a:lnTo>
                  <a:pt x="10001" y="5330"/>
                </a:lnTo>
                <a:lnTo>
                  <a:pt x="10707" y="5597"/>
                </a:lnTo>
                <a:lnTo>
                  <a:pt x="13383" y="6668"/>
                </a:lnTo>
                <a:lnTo>
                  <a:pt x="14040" y="6911"/>
                </a:lnTo>
                <a:lnTo>
                  <a:pt x="14357" y="7082"/>
                </a:lnTo>
                <a:lnTo>
                  <a:pt x="14527" y="7155"/>
                </a:lnTo>
                <a:lnTo>
                  <a:pt x="14648" y="7276"/>
                </a:lnTo>
                <a:lnTo>
                  <a:pt x="14794" y="7422"/>
                </a:lnTo>
                <a:lnTo>
                  <a:pt x="14843" y="7568"/>
                </a:lnTo>
                <a:lnTo>
                  <a:pt x="14892" y="7739"/>
                </a:lnTo>
                <a:lnTo>
                  <a:pt x="14867" y="7909"/>
                </a:lnTo>
                <a:lnTo>
                  <a:pt x="14405" y="7617"/>
                </a:lnTo>
                <a:lnTo>
                  <a:pt x="13919" y="7349"/>
                </a:lnTo>
                <a:lnTo>
                  <a:pt x="13675" y="7252"/>
                </a:lnTo>
                <a:lnTo>
                  <a:pt x="13408" y="7130"/>
                </a:lnTo>
                <a:lnTo>
                  <a:pt x="13164" y="7057"/>
                </a:lnTo>
                <a:lnTo>
                  <a:pt x="12872" y="7057"/>
                </a:lnTo>
                <a:lnTo>
                  <a:pt x="12848" y="7082"/>
                </a:lnTo>
                <a:lnTo>
                  <a:pt x="12848" y="7106"/>
                </a:lnTo>
                <a:lnTo>
                  <a:pt x="12848" y="7155"/>
                </a:lnTo>
                <a:lnTo>
                  <a:pt x="13043" y="7301"/>
                </a:lnTo>
                <a:lnTo>
                  <a:pt x="13262" y="7422"/>
                </a:lnTo>
                <a:lnTo>
                  <a:pt x="13724" y="7666"/>
                </a:lnTo>
                <a:lnTo>
                  <a:pt x="14259" y="7958"/>
                </a:lnTo>
                <a:lnTo>
                  <a:pt x="14770" y="8274"/>
                </a:lnTo>
                <a:lnTo>
                  <a:pt x="14697" y="8493"/>
                </a:lnTo>
                <a:lnTo>
                  <a:pt x="14575" y="8371"/>
                </a:lnTo>
                <a:lnTo>
                  <a:pt x="14454" y="8274"/>
                </a:lnTo>
                <a:lnTo>
                  <a:pt x="14284" y="8177"/>
                </a:lnTo>
                <a:lnTo>
                  <a:pt x="14113" y="8079"/>
                </a:lnTo>
                <a:lnTo>
                  <a:pt x="13773" y="7933"/>
                </a:lnTo>
                <a:lnTo>
                  <a:pt x="13383" y="7763"/>
                </a:lnTo>
                <a:lnTo>
                  <a:pt x="13189" y="7714"/>
                </a:lnTo>
                <a:lnTo>
                  <a:pt x="12994" y="7666"/>
                </a:lnTo>
                <a:lnTo>
                  <a:pt x="12799" y="7641"/>
                </a:lnTo>
                <a:lnTo>
                  <a:pt x="12605" y="7666"/>
                </a:lnTo>
                <a:lnTo>
                  <a:pt x="12580" y="7690"/>
                </a:lnTo>
                <a:lnTo>
                  <a:pt x="12605" y="7714"/>
                </a:lnTo>
                <a:lnTo>
                  <a:pt x="12702" y="7812"/>
                </a:lnTo>
                <a:lnTo>
                  <a:pt x="12824" y="7909"/>
                </a:lnTo>
                <a:lnTo>
                  <a:pt x="12945" y="7982"/>
                </a:lnTo>
                <a:lnTo>
                  <a:pt x="13091" y="8055"/>
                </a:lnTo>
                <a:lnTo>
                  <a:pt x="13383" y="8177"/>
                </a:lnTo>
                <a:lnTo>
                  <a:pt x="13651" y="8274"/>
                </a:lnTo>
                <a:lnTo>
                  <a:pt x="13894" y="8396"/>
                </a:lnTo>
                <a:lnTo>
                  <a:pt x="14113" y="8517"/>
                </a:lnTo>
                <a:lnTo>
                  <a:pt x="14551" y="8809"/>
                </a:lnTo>
                <a:lnTo>
                  <a:pt x="14430" y="9126"/>
                </a:lnTo>
                <a:lnTo>
                  <a:pt x="13967" y="8858"/>
                </a:lnTo>
                <a:lnTo>
                  <a:pt x="13481" y="8590"/>
                </a:lnTo>
                <a:lnTo>
                  <a:pt x="12921" y="8274"/>
                </a:lnTo>
                <a:lnTo>
                  <a:pt x="12629" y="8152"/>
                </a:lnTo>
                <a:lnTo>
                  <a:pt x="12337" y="8031"/>
                </a:lnTo>
                <a:lnTo>
                  <a:pt x="12313" y="8031"/>
                </a:lnTo>
                <a:lnTo>
                  <a:pt x="12288" y="8055"/>
                </a:lnTo>
                <a:lnTo>
                  <a:pt x="12288" y="8079"/>
                </a:lnTo>
                <a:lnTo>
                  <a:pt x="12288" y="8104"/>
                </a:lnTo>
                <a:lnTo>
                  <a:pt x="12507" y="8323"/>
                </a:lnTo>
                <a:lnTo>
                  <a:pt x="12751" y="8542"/>
                </a:lnTo>
                <a:lnTo>
                  <a:pt x="13018" y="8712"/>
                </a:lnTo>
                <a:lnTo>
                  <a:pt x="13286" y="8882"/>
                </a:lnTo>
                <a:lnTo>
                  <a:pt x="13797" y="9199"/>
                </a:lnTo>
                <a:lnTo>
                  <a:pt x="14040" y="9345"/>
                </a:lnTo>
                <a:lnTo>
                  <a:pt x="14308" y="9466"/>
                </a:lnTo>
                <a:lnTo>
                  <a:pt x="14211" y="9661"/>
                </a:lnTo>
                <a:lnTo>
                  <a:pt x="14065" y="9564"/>
                </a:lnTo>
                <a:lnTo>
                  <a:pt x="13919" y="9491"/>
                </a:lnTo>
                <a:lnTo>
                  <a:pt x="13602" y="9345"/>
                </a:lnTo>
                <a:lnTo>
                  <a:pt x="13359" y="9199"/>
                </a:lnTo>
                <a:lnTo>
                  <a:pt x="13067" y="9077"/>
                </a:lnTo>
                <a:lnTo>
                  <a:pt x="12921" y="9028"/>
                </a:lnTo>
                <a:lnTo>
                  <a:pt x="12775" y="9004"/>
                </a:lnTo>
                <a:lnTo>
                  <a:pt x="12629" y="8980"/>
                </a:lnTo>
                <a:lnTo>
                  <a:pt x="12483" y="8980"/>
                </a:lnTo>
                <a:lnTo>
                  <a:pt x="12459" y="9004"/>
                </a:lnTo>
                <a:lnTo>
                  <a:pt x="12459" y="9053"/>
                </a:lnTo>
                <a:lnTo>
                  <a:pt x="12556" y="9150"/>
                </a:lnTo>
                <a:lnTo>
                  <a:pt x="12653" y="9247"/>
                </a:lnTo>
                <a:lnTo>
                  <a:pt x="12897" y="9418"/>
                </a:lnTo>
                <a:lnTo>
                  <a:pt x="13408" y="9685"/>
                </a:lnTo>
                <a:lnTo>
                  <a:pt x="13724" y="9880"/>
                </a:lnTo>
                <a:lnTo>
                  <a:pt x="13894" y="10002"/>
                </a:lnTo>
                <a:lnTo>
                  <a:pt x="14065" y="10075"/>
                </a:lnTo>
                <a:lnTo>
                  <a:pt x="13967" y="10269"/>
                </a:lnTo>
                <a:lnTo>
                  <a:pt x="13505" y="10075"/>
                </a:lnTo>
                <a:lnTo>
                  <a:pt x="13043" y="9880"/>
                </a:lnTo>
                <a:lnTo>
                  <a:pt x="12556" y="9758"/>
                </a:lnTo>
                <a:lnTo>
                  <a:pt x="12069" y="9661"/>
                </a:lnTo>
                <a:lnTo>
                  <a:pt x="12045" y="9661"/>
                </a:lnTo>
                <a:lnTo>
                  <a:pt x="12045" y="9685"/>
                </a:lnTo>
                <a:lnTo>
                  <a:pt x="12434" y="10002"/>
                </a:lnTo>
                <a:lnTo>
                  <a:pt x="12872" y="10245"/>
                </a:lnTo>
                <a:lnTo>
                  <a:pt x="13335" y="10488"/>
                </a:lnTo>
                <a:lnTo>
                  <a:pt x="13797" y="10683"/>
                </a:lnTo>
                <a:lnTo>
                  <a:pt x="13627" y="11072"/>
                </a:lnTo>
                <a:lnTo>
                  <a:pt x="13456" y="10926"/>
                </a:lnTo>
                <a:lnTo>
                  <a:pt x="13262" y="10829"/>
                </a:lnTo>
                <a:lnTo>
                  <a:pt x="12848" y="10659"/>
                </a:lnTo>
                <a:lnTo>
                  <a:pt x="12653" y="10586"/>
                </a:lnTo>
                <a:lnTo>
                  <a:pt x="12483" y="10513"/>
                </a:lnTo>
                <a:lnTo>
                  <a:pt x="12288" y="10488"/>
                </a:lnTo>
                <a:lnTo>
                  <a:pt x="12069" y="10488"/>
                </a:lnTo>
                <a:lnTo>
                  <a:pt x="12045" y="10513"/>
                </a:lnTo>
                <a:lnTo>
                  <a:pt x="12045" y="10537"/>
                </a:lnTo>
                <a:lnTo>
                  <a:pt x="12118" y="10634"/>
                </a:lnTo>
                <a:lnTo>
                  <a:pt x="12191" y="10707"/>
                </a:lnTo>
                <a:lnTo>
                  <a:pt x="12337" y="10829"/>
                </a:lnTo>
                <a:lnTo>
                  <a:pt x="12532" y="10926"/>
                </a:lnTo>
                <a:lnTo>
                  <a:pt x="12702" y="11023"/>
                </a:lnTo>
                <a:lnTo>
                  <a:pt x="13091" y="11218"/>
                </a:lnTo>
                <a:lnTo>
                  <a:pt x="13310" y="11291"/>
                </a:lnTo>
                <a:lnTo>
                  <a:pt x="13505" y="11340"/>
                </a:lnTo>
                <a:lnTo>
                  <a:pt x="13481" y="11413"/>
                </a:lnTo>
                <a:lnTo>
                  <a:pt x="13335" y="11388"/>
                </a:lnTo>
                <a:lnTo>
                  <a:pt x="13189" y="11340"/>
                </a:lnTo>
                <a:lnTo>
                  <a:pt x="12897" y="11315"/>
                </a:lnTo>
                <a:lnTo>
                  <a:pt x="12678" y="11267"/>
                </a:lnTo>
                <a:lnTo>
                  <a:pt x="12434" y="11242"/>
                </a:lnTo>
                <a:lnTo>
                  <a:pt x="12191" y="11267"/>
                </a:lnTo>
                <a:lnTo>
                  <a:pt x="12069" y="11291"/>
                </a:lnTo>
                <a:lnTo>
                  <a:pt x="11972" y="11315"/>
                </a:lnTo>
                <a:lnTo>
                  <a:pt x="11948" y="11340"/>
                </a:lnTo>
                <a:lnTo>
                  <a:pt x="11948" y="11364"/>
                </a:lnTo>
                <a:lnTo>
                  <a:pt x="11972" y="11413"/>
                </a:lnTo>
                <a:lnTo>
                  <a:pt x="12069" y="11486"/>
                </a:lnTo>
                <a:lnTo>
                  <a:pt x="12191" y="11534"/>
                </a:lnTo>
                <a:lnTo>
                  <a:pt x="12434" y="11607"/>
                </a:lnTo>
                <a:lnTo>
                  <a:pt x="12921" y="11705"/>
                </a:lnTo>
                <a:lnTo>
                  <a:pt x="13164" y="11778"/>
                </a:lnTo>
                <a:lnTo>
                  <a:pt x="13432" y="11826"/>
                </a:lnTo>
                <a:lnTo>
                  <a:pt x="13408" y="11972"/>
                </a:lnTo>
                <a:lnTo>
                  <a:pt x="13018" y="11948"/>
                </a:lnTo>
                <a:lnTo>
                  <a:pt x="12434" y="11948"/>
                </a:lnTo>
                <a:lnTo>
                  <a:pt x="12313" y="11972"/>
                </a:lnTo>
                <a:lnTo>
                  <a:pt x="12215" y="12021"/>
                </a:lnTo>
                <a:lnTo>
                  <a:pt x="12118" y="12070"/>
                </a:lnTo>
                <a:lnTo>
                  <a:pt x="12118" y="12118"/>
                </a:lnTo>
                <a:lnTo>
                  <a:pt x="12118" y="12143"/>
                </a:lnTo>
                <a:lnTo>
                  <a:pt x="12215" y="12191"/>
                </a:lnTo>
                <a:lnTo>
                  <a:pt x="12313" y="12240"/>
                </a:lnTo>
                <a:lnTo>
                  <a:pt x="12507" y="12264"/>
                </a:lnTo>
                <a:lnTo>
                  <a:pt x="12897" y="12264"/>
                </a:lnTo>
                <a:lnTo>
                  <a:pt x="13383" y="12313"/>
                </a:lnTo>
                <a:lnTo>
                  <a:pt x="13383" y="12654"/>
                </a:lnTo>
                <a:lnTo>
                  <a:pt x="13043" y="12654"/>
                </a:lnTo>
                <a:lnTo>
                  <a:pt x="12678" y="12678"/>
                </a:lnTo>
                <a:lnTo>
                  <a:pt x="12288" y="12727"/>
                </a:lnTo>
                <a:lnTo>
                  <a:pt x="12094" y="12775"/>
                </a:lnTo>
                <a:lnTo>
                  <a:pt x="11923" y="12873"/>
                </a:lnTo>
                <a:lnTo>
                  <a:pt x="12118" y="12921"/>
                </a:lnTo>
                <a:lnTo>
                  <a:pt x="12288" y="12946"/>
                </a:lnTo>
                <a:lnTo>
                  <a:pt x="12678" y="12946"/>
                </a:lnTo>
                <a:lnTo>
                  <a:pt x="13408" y="12970"/>
                </a:lnTo>
                <a:lnTo>
                  <a:pt x="13408" y="13116"/>
                </a:lnTo>
                <a:lnTo>
                  <a:pt x="13408" y="13262"/>
                </a:lnTo>
                <a:lnTo>
                  <a:pt x="13140" y="13262"/>
                </a:lnTo>
                <a:lnTo>
                  <a:pt x="12848" y="13286"/>
                </a:lnTo>
                <a:lnTo>
                  <a:pt x="12337" y="13286"/>
                </a:lnTo>
                <a:lnTo>
                  <a:pt x="12069" y="13335"/>
                </a:lnTo>
                <a:lnTo>
                  <a:pt x="11948" y="13384"/>
                </a:lnTo>
                <a:lnTo>
                  <a:pt x="11850" y="13432"/>
                </a:lnTo>
                <a:lnTo>
                  <a:pt x="11826" y="13481"/>
                </a:lnTo>
                <a:lnTo>
                  <a:pt x="11850" y="13505"/>
                </a:lnTo>
                <a:lnTo>
                  <a:pt x="11948" y="13554"/>
                </a:lnTo>
                <a:lnTo>
                  <a:pt x="12069" y="13603"/>
                </a:lnTo>
                <a:lnTo>
                  <a:pt x="12337" y="13627"/>
                </a:lnTo>
                <a:lnTo>
                  <a:pt x="12605" y="13651"/>
                </a:lnTo>
                <a:lnTo>
                  <a:pt x="13432" y="13651"/>
                </a:lnTo>
                <a:lnTo>
                  <a:pt x="13432" y="13797"/>
                </a:lnTo>
                <a:lnTo>
                  <a:pt x="13286" y="13773"/>
                </a:lnTo>
                <a:lnTo>
                  <a:pt x="13164" y="13797"/>
                </a:lnTo>
                <a:lnTo>
                  <a:pt x="12897" y="13822"/>
                </a:lnTo>
                <a:lnTo>
                  <a:pt x="12483" y="13846"/>
                </a:lnTo>
                <a:lnTo>
                  <a:pt x="12288" y="13895"/>
                </a:lnTo>
                <a:lnTo>
                  <a:pt x="12094" y="13968"/>
                </a:lnTo>
                <a:lnTo>
                  <a:pt x="12094" y="13992"/>
                </a:lnTo>
                <a:lnTo>
                  <a:pt x="12094" y="14016"/>
                </a:lnTo>
                <a:lnTo>
                  <a:pt x="12118" y="14041"/>
                </a:lnTo>
                <a:lnTo>
                  <a:pt x="12313" y="14089"/>
                </a:lnTo>
                <a:lnTo>
                  <a:pt x="12507" y="14114"/>
                </a:lnTo>
                <a:lnTo>
                  <a:pt x="13310" y="14114"/>
                </a:lnTo>
                <a:lnTo>
                  <a:pt x="13432" y="14089"/>
                </a:lnTo>
                <a:lnTo>
                  <a:pt x="13456" y="14600"/>
                </a:lnTo>
                <a:lnTo>
                  <a:pt x="13237" y="14576"/>
                </a:lnTo>
                <a:lnTo>
                  <a:pt x="13018" y="14552"/>
                </a:lnTo>
                <a:lnTo>
                  <a:pt x="12824" y="14552"/>
                </a:lnTo>
                <a:lnTo>
                  <a:pt x="12434" y="14600"/>
                </a:lnTo>
                <a:lnTo>
                  <a:pt x="12045" y="14698"/>
                </a:lnTo>
                <a:lnTo>
                  <a:pt x="11656" y="14819"/>
                </a:lnTo>
                <a:lnTo>
                  <a:pt x="11193" y="14941"/>
                </a:lnTo>
                <a:lnTo>
                  <a:pt x="10974" y="14965"/>
                </a:lnTo>
                <a:lnTo>
                  <a:pt x="10755" y="14990"/>
                </a:lnTo>
                <a:lnTo>
                  <a:pt x="10536" y="14990"/>
                </a:lnTo>
                <a:lnTo>
                  <a:pt x="10317" y="14965"/>
                </a:lnTo>
                <a:lnTo>
                  <a:pt x="10098" y="14917"/>
                </a:lnTo>
                <a:lnTo>
                  <a:pt x="9879" y="14819"/>
                </a:lnTo>
                <a:lnTo>
                  <a:pt x="9514" y="14698"/>
                </a:lnTo>
                <a:lnTo>
                  <a:pt x="9149" y="14576"/>
                </a:lnTo>
                <a:lnTo>
                  <a:pt x="8979" y="14552"/>
                </a:lnTo>
                <a:lnTo>
                  <a:pt x="8809" y="14527"/>
                </a:lnTo>
                <a:lnTo>
                  <a:pt x="8614" y="14527"/>
                </a:lnTo>
                <a:lnTo>
                  <a:pt x="8419" y="14552"/>
                </a:lnTo>
                <a:lnTo>
                  <a:pt x="7981" y="14649"/>
                </a:lnTo>
                <a:lnTo>
                  <a:pt x="7568" y="14795"/>
                </a:lnTo>
                <a:lnTo>
                  <a:pt x="7130" y="14917"/>
                </a:lnTo>
                <a:lnTo>
                  <a:pt x="6935" y="14965"/>
                </a:lnTo>
                <a:lnTo>
                  <a:pt x="6692" y="14990"/>
                </a:lnTo>
                <a:lnTo>
                  <a:pt x="6473" y="14990"/>
                </a:lnTo>
                <a:lnTo>
                  <a:pt x="6230" y="14965"/>
                </a:lnTo>
                <a:lnTo>
                  <a:pt x="5986" y="14917"/>
                </a:lnTo>
                <a:lnTo>
                  <a:pt x="5767" y="14844"/>
                </a:lnTo>
                <a:lnTo>
                  <a:pt x="5281" y="14722"/>
                </a:lnTo>
                <a:lnTo>
                  <a:pt x="5062" y="14649"/>
                </a:lnTo>
                <a:lnTo>
                  <a:pt x="4818" y="14625"/>
                </a:lnTo>
                <a:lnTo>
                  <a:pt x="4453" y="14576"/>
                </a:lnTo>
                <a:lnTo>
                  <a:pt x="4040" y="14576"/>
                </a:lnTo>
                <a:lnTo>
                  <a:pt x="3602" y="14625"/>
                </a:lnTo>
                <a:lnTo>
                  <a:pt x="3164" y="14722"/>
                </a:lnTo>
                <a:lnTo>
                  <a:pt x="3188" y="14308"/>
                </a:lnTo>
                <a:lnTo>
                  <a:pt x="3188" y="13895"/>
                </a:lnTo>
                <a:lnTo>
                  <a:pt x="3164" y="13067"/>
                </a:lnTo>
                <a:lnTo>
                  <a:pt x="3164" y="12386"/>
                </a:lnTo>
                <a:lnTo>
                  <a:pt x="3139" y="12191"/>
                </a:lnTo>
                <a:lnTo>
                  <a:pt x="3115" y="12021"/>
                </a:lnTo>
                <a:lnTo>
                  <a:pt x="3066" y="11851"/>
                </a:lnTo>
                <a:lnTo>
                  <a:pt x="3018" y="11705"/>
                </a:lnTo>
                <a:lnTo>
                  <a:pt x="3018" y="11632"/>
                </a:lnTo>
                <a:lnTo>
                  <a:pt x="3018" y="11534"/>
                </a:lnTo>
                <a:lnTo>
                  <a:pt x="2993" y="11413"/>
                </a:lnTo>
                <a:lnTo>
                  <a:pt x="2896" y="11194"/>
                </a:lnTo>
                <a:lnTo>
                  <a:pt x="2701" y="10780"/>
                </a:lnTo>
                <a:lnTo>
                  <a:pt x="2409" y="10123"/>
                </a:lnTo>
                <a:lnTo>
                  <a:pt x="2142" y="9442"/>
                </a:lnTo>
                <a:lnTo>
                  <a:pt x="1947" y="8809"/>
                </a:lnTo>
                <a:lnTo>
                  <a:pt x="1777" y="8152"/>
                </a:lnTo>
                <a:lnTo>
                  <a:pt x="1728" y="7909"/>
                </a:lnTo>
                <a:lnTo>
                  <a:pt x="1704" y="7787"/>
                </a:lnTo>
                <a:lnTo>
                  <a:pt x="1704" y="7666"/>
                </a:lnTo>
                <a:lnTo>
                  <a:pt x="1704" y="7544"/>
                </a:lnTo>
                <a:lnTo>
                  <a:pt x="1752" y="7447"/>
                </a:lnTo>
                <a:lnTo>
                  <a:pt x="1825" y="7325"/>
                </a:lnTo>
                <a:lnTo>
                  <a:pt x="1923" y="7252"/>
                </a:lnTo>
                <a:lnTo>
                  <a:pt x="2093" y="7155"/>
                </a:lnTo>
                <a:lnTo>
                  <a:pt x="2288" y="7082"/>
                </a:lnTo>
                <a:lnTo>
                  <a:pt x="2653" y="6936"/>
                </a:lnTo>
                <a:lnTo>
                  <a:pt x="3991" y="6400"/>
                </a:lnTo>
                <a:lnTo>
                  <a:pt x="5329" y="5889"/>
                </a:lnTo>
                <a:lnTo>
                  <a:pt x="8030" y="4867"/>
                </a:lnTo>
                <a:lnTo>
                  <a:pt x="8030" y="5062"/>
                </a:lnTo>
                <a:lnTo>
                  <a:pt x="8030" y="5281"/>
                </a:lnTo>
                <a:lnTo>
                  <a:pt x="8030" y="5670"/>
                </a:lnTo>
                <a:lnTo>
                  <a:pt x="8030" y="7203"/>
                </a:lnTo>
                <a:lnTo>
                  <a:pt x="8030" y="8834"/>
                </a:lnTo>
                <a:lnTo>
                  <a:pt x="8054" y="9661"/>
                </a:lnTo>
                <a:lnTo>
                  <a:pt x="8079" y="10464"/>
                </a:lnTo>
                <a:lnTo>
                  <a:pt x="8103" y="10586"/>
                </a:lnTo>
                <a:lnTo>
                  <a:pt x="8152" y="10659"/>
                </a:lnTo>
                <a:lnTo>
                  <a:pt x="8249" y="10707"/>
                </a:lnTo>
                <a:lnTo>
                  <a:pt x="8346" y="10732"/>
                </a:lnTo>
                <a:lnTo>
                  <a:pt x="8444" y="10707"/>
                </a:lnTo>
                <a:lnTo>
                  <a:pt x="8517" y="10659"/>
                </a:lnTo>
                <a:lnTo>
                  <a:pt x="8565" y="10586"/>
                </a:lnTo>
                <a:lnTo>
                  <a:pt x="8590" y="10464"/>
                </a:lnTo>
                <a:lnTo>
                  <a:pt x="8517" y="8931"/>
                </a:lnTo>
                <a:lnTo>
                  <a:pt x="8468" y="7398"/>
                </a:lnTo>
                <a:lnTo>
                  <a:pt x="8444" y="5865"/>
                </a:lnTo>
                <a:lnTo>
                  <a:pt x="8444" y="5305"/>
                </a:lnTo>
                <a:lnTo>
                  <a:pt x="8444" y="5013"/>
                </a:lnTo>
                <a:lnTo>
                  <a:pt x="8395" y="4721"/>
                </a:lnTo>
                <a:lnTo>
                  <a:pt x="8468" y="4673"/>
                </a:lnTo>
                <a:close/>
                <a:moveTo>
                  <a:pt x="7446" y="1"/>
                </a:moveTo>
                <a:lnTo>
                  <a:pt x="7300" y="25"/>
                </a:lnTo>
                <a:lnTo>
                  <a:pt x="7154" y="50"/>
                </a:lnTo>
                <a:lnTo>
                  <a:pt x="7008" y="98"/>
                </a:lnTo>
                <a:lnTo>
                  <a:pt x="6911" y="196"/>
                </a:lnTo>
                <a:lnTo>
                  <a:pt x="6838" y="196"/>
                </a:lnTo>
                <a:lnTo>
                  <a:pt x="6765" y="244"/>
                </a:lnTo>
                <a:lnTo>
                  <a:pt x="6716" y="293"/>
                </a:lnTo>
                <a:lnTo>
                  <a:pt x="6716" y="317"/>
                </a:lnTo>
                <a:lnTo>
                  <a:pt x="6667" y="755"/>
                </a:lnTo>
                <a:lnTo>
                  <a:pt x="6619" y="1193"/>
                </a:lnTo>
                <a:lnTo>
                  <a:pt x="6594" y="1656"/>
                </a:lnTo>
                <a:lnTo>
                  <a:pt x="6594" y="2094"/>
                </a:lnTo>
                <a:lnTo>
                  <a:pt x="6011" y="2118"/>
                </a:lnTo>
                <a:lnTo>
                  <a:pt x="5427" y="2118"/>
                </a:lnTo>
                <a:lnTo>
                  <a:pt x="5013" y="2094"/>
                </a:lnTo>
                <a:lnTo>
                  <a:pt x="4794" y="2094"/>
                </a:lnTo>
                <a:lnTo>
                  <a:pt x="4697" y="2118"/>
                </a:lnTo>
                <a:lnTo>
                  <a:pt x="4624" y="2167"/>
                </a:lnTo>
                <a:lnTo>
                  <a:pt x="4575" y="2142"/>
                </a:lnTo>
                <a:lnTo>
                  <a:pt x="4526" y="2118"/>
                </a:lnTo>
                <a:lnTo>
                  <a:pt x="4405" y="2142"/>
                </a:lnTo>
                <a:lnTo>
                  <a:pt x="4332" y="2215"/>
                </a:lnTo>
                <a:lnTo>
                  <a:pt x="4307" y="2264"/>
                </a:lnTo>
                <a:lnTo>
                  <a:pt x="4283" y="2337"/>
                </a:lnTo>
                <a:lnTo>
                  <a:pt x="4259" y="2605"/>
                </a:lnTo>
                <a:lnTo>
                  <a:pt x="4259" y="2897"/>
                </a:lnTo>
                <a:lnTo>
                  <a:pt x="4259" y="3480"/>
                </a:lnTo>
                <a:lnTo>
                  <a:pt x="3602" y="3529"/>
                </a:lnTo>
                <a:lnTo>
                  <a:pt x="3261" y="3578"/>
                </a:lnTo>
                <a:lnTo>
                  <a:pt x="2920" y="3602"/>
                </a:lnTo>
                <a:lnTo>
                  <a:pt x="2872" y="3626"/>
                </a:lnTo>
                <a:lnTo>
                  <a:pt x="2823" y="3651"/>
                </a:lnTo>
                <a:lnTo>
                  <a:pt x="2774" y="3699"/>
                </a:lnTo>
                <a:lnTo>
                  <a:pt x="2701" y="3821"/>
                </a:lnTo>
                <a:lnTo>
                  <a:pt x="2653" y="3918"/>
                </a:lnTo>
                <a:lnTo>
                  <a:pt x="2604" y="4064"/>
                </a:lnTo>
                <a:lnTo>
                  <a:pt x="2604" y="4186"/>
                </a:lnTo>
                <a:lnTo>
                  <a:pt x="2580" y="4454"/>
                </a:lnTo>
                <a:lnTo>
                  <a:pt x="2580" y="4721"/>
                </a:lnTo>
                <a:lnTo>
                  <a:pt x="2458" y="6449"/>
                </a:lnTo>
                <a:lnTo>
                  <a:pt x="2458" y="6498"/>
                </a:lnTo>
                <a:lnTo>
                  <a:pt x="1704" y="6838"/>
                </a:lnTo>
                <a:lnTo>
                  <a:pt x="1558" y="6936"/>
                </a:lnTo>
                <a:lnTo>
                  <a:pt x="1436" y="7033"/>
                </a:lnTo>
                <a:lnTo>
                  <a:pt x="1363" y="7155"/>
                </a:lnTo>
                <a:lnTo>
                  <a:pt x="1290" y="7276"/>
                </a:lnTo>
                <a:lnTo>
                  <a:pt x="1266" y="7422"/>
                </a:lnTo>
                <a:lnTo>
                  <a:pt x="1241" y="7568"/>
                </a:lnTo>
                <a:lnTo>
                  <a:pt x="1241" y="7714"/>
                </a:lnTo>
                <a:lnTo>
                  <a:pt x="1241" y="7885"/>
                </a:lnTo>
                <a:lnTo>
                  <a:pt x="1290" y="8201"/>
                </a:lnTo>
                <a:lnTo>
                  <a:pt x="1363" y="8542"/>
                </a:lnTo>
                <a:lnTo>
                  <a:pt x="1533" y="9101"/>
                </a:lnTo>
                <a:lnTo>
                  <a:pt x="1631" y="9491"/>
                </a:lnTo>
                <a:lnTo>
                  <a:pt x="1777" y="9856"/>
                </a:lnTo>
                <a:lnTo>
                  <a:pt x="2069" y="10586"/>
                </a:lnTo>
                <a:lnTo>
                  <a:pt x="2190" y="10853"/>
                </a:lnTo>
                <a:lnTo>
                  <a:pt x="2336" y="11145"/>
                </a:lnTo>
                <a:lnTo>
                  <a:pt x="2507" y="11437"/>
                </a:lnTo>
                <a:lnTo>
                  <a:pt x="2604" y="11559"/>
                </a:lnTo>
                <a:lnTo>
                  <a:pt x="2726" y="11656"/>
                </a:lnTo>
                <a:lnTo>
                  <a:pt x="2677" y="11826"/>
                </a:lnTo>
                <a:lnTo>
                  <a:pt x="2653" y="11997"/>
                </a:lnTo>
                <a:lnTo>
                  <a:pt x="2628" y="12167"/>
                </a:lnTo>
                <a:lnTo>
                  <a:pt x="2628" y="12362"/>
                </a:lnTo>
                <a:lnTo>
                  <a:pt x="2677" y="12727"/>
                </a:lnTo>
                <a:lnTo>
                  <a:pt x="2701" y="13067"/>
                </a:lnTo>
                <a:lnTo>
                  <a:pt x="2701" y="13530"/>
                </a:lnTo>
                <a:lnTo>
                  <a:pt x="2677" y="13968"/>
                </a:lnTo>
                <a:lnTo>
                  <a:pt x="2677" y="14430"/>
                </a:lnTo>
                <a:lnTo>
                  <a:pt x="2701" y="14649"/>
                </a:lnTo>
                <a:lnTo>
                  <a:pt x="2726" y="14868"/>
                </a:lnTo>
                <a:lnTo>
                  <a:pt x="2531" y="14965"/>
                </a:lnTo>
                <a:lnTo>
                  <a:pt x="2385" y="15087"/>
                </a:lnTo>
                <a:lnTo>
                  <a:pt x="2239" y="15233"/>
                </a:lnTo>
                <a:lnTo>
                  <a:pt x="2117" y="15379"/>
                </a:lnTo>
                <a:lnTo>
                  <a:pt x="2117" y="15428"/>
                </a:lnTo>
                <a:lnTo>
                  <a:pt x="2117" y="15476"/>
                </a:lnTo>
                <a:lnTo>
                  <a:pt x="2142" y="15501"/>
                </a:lnTo>
                <a:lnTo>
                  <a:pt x="2190" y="15501"/>
                </a:lnTo>
                <a:lnTo>
                  <a:pt x="2361" y="15476"/>
                </a:lnTo>
                <a:lnTo>
                  <a:pt x="2531" y="15428"/>
                </a:lnTo>
                <a:lnTo>
                  <a:pt x="2872" y="15306"/>
                </a:lnTo>
                <a:lnTo>
                  <a:pt x="3212" y="15184"/>
                </a:lnTo>
                <a:lnTo>
                  <a:pt x="3553" y="15063"/>
                </a:lnTo>
                <a:lnTo>
                  <a:pt x="3796" y="15014"/>
                </a:lnTo>
                <a:lnTo>
                  <a:pt x="4064" y="15014"/>
                </a:lnTo>
                <a:lnTo>
                  <a:pt x="4307" y="14990"/>
                </a:lnTo>
                <a:lnTo>
                  <a:pt x="4551" y="15014"/>
                </a:lnTo>
                <a:lnTo>
                  <a:pt x="4794" y="15038"/>
                </a:lnTo>
                <a:lnTo>
                  <a:pt x="5037" y="15087"/>
                </a:lnTo>
                <a:lnTo>
                  <a:pt x="5500" y="15209"/>
                </a:lnTo>
                <a:lnTo>
                  <a:pt x="5889" y="15330"/>
                </a:lnTo>
                <a:lnTo>
                  <a:pt x="6278" y="15403"/>
                </a:lnTo>
                <a:lnTo>
                  <a:pt x="6667" y="15428"/>
                </a:lnTo>
                <a:lnTo>
                  <a:pt x="6862" y="15428"/>
                </a:lnTo>
                <a:lnTo>
                  <a:pt x="7057" y="15403"/>
                </a:lnTo>
                <a:lnTo>
                  <a:pt x="7276" y="15355"/>
                </a:lnTo>
                <a:lnTo>
                  <a:pt x="7495" y="15306"/>
                </a:lnTo>
                <a:lnTo>
                  <a:pt x="7908" y="15184"/>
                </a:lnTo>
                <a:lnTo>
                  <a:pt x="8346" y="15063"/>
                </a:lnTo>
                <a:lnTo>
                  <a:pt x="8565" y="15014"/>
                </a:lnTo>
                <a:lnTo>
                  <a:pt x="8784" y="14990"/>
                </a:lnTo>
                <a:lnTo>
                  <a:pt x="8979" y="15014"/>
                </a:lnTo>
                <a:lnTo>
                  <a:pt x="9198" y="15063"/>
                </a:lnTo>
                <a:lnTo>
                  <a:pt x="9393" y="15136"/>
                </a:lnTo>
                <a:lnTo>
                  <a:pt x="9587" y="15209"/>
                </a:lnTo>
                <a:lnTo>
                  <a:pt x="9977" y="15379"/>
                </a:lnTo>
                <a:lnTo>
                  <a:pt x="10196" y="15452"/>
                </a:lnTo>
                <a:lnTo>
                  <a:pt x="10390" y="15476"/>
                </a:lnTo>
                <a:lnTo>
                  <a:pt x="10585" y="15501"/>
                </a:lnTo>
                <a:lnTo>
                  <a:pt x="10780" y="15501"/>
                </a:lnTo>
                <a:lnTo>
                  <a:pt x="11169" y="15452"/>
                </a:lnTo>
                <a:lnTo>
                  <a:pt x="11558" y="15355"/>
                </a:lnTo>
                <a:lnTo>
                  <a:pt x="11923" y="15257"/>
                </a:lnTo>
                <a:lnTo>
                  <a:pt x="12191" y="15184"/>
                </a:lnTo>
                <a:lnTo>
                  <a:pt x="12410" y="15136"/>
                </a:lnTo>
                <a:lnTo>
                  <a:pt x="12653" y="15111"/>
                </a:lnTo>
                <a:lnTo>
                  <a:pt x="12872" y="15087"/>
                </a:lnTo>
                <a:lnTo>
                  <a:pt x="13116" y="15087"/>
                </a:lnTo>
                <a:lnTo>
                  <a:pt x="13335" y="15111"/>
                </a:lnTo>
                <a:lnTo>
                  <a:pt x="13846" y="15209"/>
                </a:lnTo>
                <a:lnTo>
                  <a:pt x="14186" y="15257"/>
                </a:lnTo>
                <a:lnTo>
                  <a:pt x="14357" y="15282"/>
                </a:lnTo>
                <a:lnTo>
                  <a:pt x="14551" y="15282"/>
                </a:lnTo>
                <a:lnTo>
                  <a:pt x="14721" y="15233"/>
                </a:lnTo>
                <a:lnTo>
                  <a:pt x="14892" y="15209"/>
                </a:lnTo>
                <a:lnTo>
                  <a:pt x="15038" y="15136"/>
                </a:lnTo>
                <a:lnTo>
                  <a:pt x="15208" y="15038"/>
                </a:lnTo>
                <a:lnTo>
                  <a:pt x="15281" y="14965"/>
                </a:lnTo>
                <a:lnTo>
                  <a:pt x="15305" y="14868"/>
                </a:lnTo>
                <a:lnTo>
                  <a:pt x="15305" y="14771"/>
                </a:lnTo>
                <a:lnTo>
                  <a:pt x="15281" y="14673"/>
                </a:lnTo>
                <a:lnTo>
                  <a:pt x="15208" y="14600"/>
                </a:lnTo>
                <a:lnTo>
                  <a:pt x="15135" y="14552"/>
                </a:lnTo>
                <a:lnTo>
                  <a:pt x="15038" y="14552"/>
                </a:lnTo>
                <a:lnTo>
                  <a:pt x="14940" y="14600"/>
                </a:lnTo>
                <a:lnTo>
                  <a:pt x="14819" y="14673"/>
                </a:lnTo>
                <a:lnTo>
                  <a:pt x="14697" y="14722"/>
                </a:lnTo>
                <a:lnTo>
                  <a:pt x="14575" y="14746"/>
                </a:lnTo>
                <a:lnTo>
                  <a:pt x="14454" y="14771"/>
                </a:lnTo>
                <a:lnTo>
                  <a:pt x="14211" y="14746"/>
                </a:lnTo>
                <a:lnTo>
                  <a:pt x="13967" y="14722"/>
                </a:lnTo>
                <a:lnTo>
                  <a:pt x="13919" y="13116"/>
                </a:lnTo>
                <a:lnTo>
                  <a:pt x="13919" y="12459"/>
                </a:lnTo>
                <a:lnTo>
                  <a:pt x="13894" y="12118"/>
                </a:lnTo>
                <a:lnTo>
                  <a:pt x="13821" y="11778"/>
                </a:lnTo>
                <a:lnTo>
                  <a:pt x="13870" y="11753"/>
                </a:lnTo>
                <a:lnTo>
                  <a:pt x="13894" y="11680"/>
                </a:lnTo>
                <a:lnTo>
                  <a:pt x="14527" y="10221"/>
                </a:lnTo>
                <a:lnTo>
                  <a:pt x="15111" y="8736"/>
                </a:lnTo>
                <a:lnTo>
                  <a:pt x="15232" y="8420"/>
                </a:lnTo>
                <a:lnTo>
                  <a:pt x="15305" y="8128"/>
                </a:lnTo>
                <a:lnTo>
                  <a:pt x="15354" y="7982"/>
                </a:lnTo>
                <a:lnTo>
                  <a:pt x="15354" y="7836"/>
                </a:lnTo>
                <a:lnTo>
                  <a:pt x="15354" y="7666"/>
                </a:lnTo>
                <a:lnTo>
                  <a:pt x="15354" y="7520"/>
                </a:lnTo>
                <a:lnTo>
                  <a:pt x="15305" y="7374"/>
                </a:lnTo>
                <a:lnTo>
                  <a:pt x="15257" y="7276"/>
                </a:lnTo>
                <a:lnTo>
                  <a:pt x="15184" y="7155"/>
                </a:lnTo>
                <a:lnTo>
                  <a:pt x="15111" y="7057"/>
                </a:lnTo>
                <a:lnTo>
                  <a:pt x="14916" y="6863"/>
                </a:lnTo>
                <a:lnTo>
                  <a:pt x="14697" y="6717"/>
                </a:lnTo>
                <a:lnTo>
                  <a:pt x="14405" y="6546"/>
                </a:lnTo>
                <a:lnTo>
                  <a:pt x="14065" y="6400"/>
                </a:lnTo>
                <a:lnTo>
                  <a:pt x="14113" y="6181"/>
                </a:lnTo>
                <a:lnTo>
                  <a:pt x="14138" y="5962"/>
                </a:lnTo>
                <a:lnTo>
                  <a:pt x="14162" y="5719"/>
                </a:lnTo>
                <a:lnTo>
                  <a:pt x="14162" y="5500"/>
                </a:lnTo>
                <a:lnTo>
                  <a:pt x="14138" y="5013"/>
                </a:lnTo>
                <a:lnTo>
                  <a:pt x="14113" y="4551"/>
                </a:lnTo>
                <a:lnTo>
                  <a:pt x="14089" y="4381"/>
                </a:lnTo>
                <a:lnTo>
                  <a:pt x="14040" y="4040"/>
                </a:lnTo>
                <a:lnTo>
                  <a:pt x="14089" y="3991"/>
                </a:lnTo>
                <a:lnTo>
                  <a:pt x="14113" y="3918"/>
                </a:lnTo>
                <a:lnTo>
                  <a:pt x="14113" y="3845"/>
                </a:lnTo>
                <a:lnTo>
                  <a:pt x="14089" y="3772"/>
                </a:lnTo>
                <a:lnTo>
                  <a:pt x="14065" y="3699"/>
                </a:lnTo>
                <a:lnTo>
                  <a:pt x="14016" y="3651"/>
                </a:lnTo>
                <a:lnTo>
                  <a:pt x="13943" y="3602"/>
                </a:lnTo>
                <a:lnTo>
                  <a:pt x="13846" y="3578"/>
                </a:lnTo>
                <a:lnTo>
                  <a:pt x="13116" y="3553"/>
                </a:lnTo>
                <a:lnTo>
                  <a:pt x="12726" y="3553"/>
                </a:lnTo>
                <a:lnTo>
                  <a:pt x="12361" y="3578"/>
                </a:lnTo>
                <a:lnTo>
                  <a:pt x="12361" y="3286"/>
                </a:lnTo>
                <a:lnTo>
                  <a:pt x="12361" y="2848"/>
                </a:lnTo>
                <a:lnTo>
                  <a:pt x="12313" y="2410"/>
                </a:lnTo>
                <a:lnTo>
                  <a:pt x="12288" y="2337"/>
                </a:lnTo>
                <a:lnTo>
                  <a:pt x="12264" y="2264"/>
                </a:lnTo>
                <a:lnTo>
                  <a:pt x="12191" y="2215"/>
                </a:lnTo>
                <a:lnTo>
                  <a:pt x="12118" y="2191"/>
                </a:lnTo>
                <a:lnTo>
                  <a:pt x="12045" y="2118"/>
                </a:lnTo>
                <a:lnTo>
                  <a:pt x="11923" y="2094"/>
                </a:lnTo>
                <a:lnTo>
                  <a:pt x="11339" y="2069"/>
                </a:lnTo>
                <a:lnTo>
                  <a:pt x="10293" y="2069"/>
                </a:lnTo>
                <a:lnTo>
                  <a:pt x="10147" y="2094"/>
                </a:lnTo>
                <a:lnTo>
                  <a:pt x="10147" y="1875"/>
                </a:lnTo>
                <a:lnTo>
                  <a:pt x="10147" y="1656"/>
                </a:lnTo>
                <a:lnTo>
                  <a:pt x="10098" y="1242"/>
                </a:lnTo>
                <a:lnTo>
                  <a:pt x="10074" y="707"/>
                </a:lnTo>
                <a:lnTo>
                  <a:pt x="10025" y="463"/>
                </a:lnTo>
                <a:lnTo>
                  <a:pt x="10001" y="342"/>
                </a:lnTo>
                <a:lnTo>
                  <a:pt x="9928" y="220"/>
                </a:lnTo>
                <a:lnTo>
                  <a:pt x="9904" y="147"/>
                </a:lnTo>
                <a:lnTo>
                  <a:pt x="9855" y="98"/>
                </a:lnTo>
                <a:lnTo>
                  <a:pt x="9782" y="74"/>
                </a:lnTo>
                <a:lnTo>
                  <a:pt x="9709" y="50"/>
                </a:lnTo>
                <a:lnTo>
                  <a:pt x="8882" y="25"/>
                </a:lnTo>
                <a:lnTo>
                  <a:pt x="8054" y="1"/>
                </a:lnTo>
                <a:close/>
                <a:moveTo>
                  <a:pt x="4307" y="15452"/>
                </a:moveTo>
                <a:lnTo>
                  <a:pt x="4088" y="15501"/>
                </a:lnTo>
                <a:lnTo>
                  <a:pt x="3869" y="15549"/>
                </a:lnTo>
                <a:lnTo>
                  <a:pt x="3650" y="15647"/>
                </a:lnTo>
                <a:lnTo>
                  <a:pt x="3237" y="15866"/>
                </a:lnTo>
                <a:lnTo>
                  <a:pt x="3018" y="15963"/>
                </a:lnTo>
                <a:lnTo>
                  <a:pt x="2823" y="16060"/>
                </a:lnTo>
                <a:lnTo>
                  <a:pt x="2653" y="16109"/>
                </a:lnTo>
                <a:lnTo>
                  <a:pt x="2507" y="16133"/>
                </a:lnTo>
                <a:lnTo>
                  <a:pt x="2190" y="16133"/>
                </a:lnTo>
                <a:lnTo>
                  <a:pt x="1850" y="16085"/>
                </a:lnTo>
                <a:lnTo>
                  <a:pt x="1533" y="16012"/>
                </a:lnTo>
                <a:lnTo>
                  <a:pt x="1241" y="15890"/>
                </a:lnTo>
                <a:lnTo>
                  <a:pt x="925" y="15768"/>
                </a:lnTo>
                <a:lnTo>
                  <a:pt x="341" y="15525"/>
                </a:lnTo>
                <a:lnTo>
                  <a:pt x="244" y="15501"/>
                </a:lnTo>
                <a:lnTo>
                  <a:pt x="171" y="15525"/>
                </a:lnTo>
                <a:lnTo>
                  <a:pt x="122" y="15574"/>
                </a:lnTo>
                <a:lnTo>
                  <a:pt x="98" y="15622"/>
                </a:lnTo>
                <a:lnTo>
                  <a:pt x="73" y="15695"/>
                </a:lnTo>
                <a:lnTo>
                  <a:pt x="73" y="15768"/>
                </a:lnTo>
                <a:lnTo>
                  <a:pt x="122" y="15841"/>
                </a:lnTo>
                <a:lnTo>
                  <a:pt x="171" y="15890"/>
                </a:lnTo>
                <a:lnTo>
                  <a:pt x="390" y="16060"/>
                </a:lnTo>
                <a:lnTo>
                  <a:pt x="633" y="16182"/>
                </a:lnTo>
                <a:lnTo>
                  <a:pt x="901" y="16304"/>
                </a:lnTo>
                <a:lnTo>
                  <a:pt x="1144" y="16425"/>
                </a:lnTo>
                <a:lnTo>
                  <a:pt x="1412" y="16498"/>
                </a:lnTo>
                <a:lnTo>
                  <a:pt x="1679" y="16571"/>
                </a:lnTo>
                <a:lnTo>
                  <a:pt x="1947" y="16644"/>
                </a:lnTo>
                <a:lnTo>
                  <a:pt x="2215" y="16669"/>
                </a:lnTo>
                <a:lnTo>
                  <a:pt x="2507" y="16669"/>
                </a:lnTo>
                <a:lnTo>
                  <a:pt x="2750" y="16620"/>
                </a:lnTo>
                <a:lnTo>
                  <a:pt x="2993" y="16547"/>
                </a:lnTo>
                <a:lnTo>
                  <a:pt x="3237" y="16425"/>
                </a:lnTo>
                <a:lnTo>
                  <a:pt x="3699" y="16206"/>
                </a:lnTo>
                <a:lnTo>
                  <a:pt x="3942" y="16109"/>
                </a:lnTo>
                <a:lnTo>
                  <a:pt x="4210" y="16012"/>
                </a:lnTo>
                <a:lnTo>
                  <a:pt x="4332" y="15987"/>
                </a:lnTo>
                <a:lnTo>
                  <a:pt x="4453" y="15963"/>
                </a:lnTo>
                <a:lnTo>
                  <a:pt x="4697" y="15987"/>
                </a:lnTo>
                <a:lnTo>
                  <a:pt x="4964" y="16060"/>
                </a:lnTo>
                <a:lnTo>
                  <a:pt x="5232" y="16158"/>
                </a:lnTo>
                <a:lnTo>
                  <a:pt x="5743" y="16352"/>
                </a:lnTo>
                <a:lnTo>
                  <a:pt x="6011" y="16450"/>
                </a:lnTo>
                <a:lnTo>
                  <a:pt x="6254" y="16523"/>
                </a:lnTo>
                <a:lnTo>
                  <a:pt x="6522" y="16547"/>
                </a:lnTo>
                <a:lnTo>
                  <a:pt x="6765" y="16523"/>
                </a:lnTo>
                <a:lnTo>
                  <a:pt x="7032" y="16474"/>
                </a:lnTo>
                <a:lnTo>
                  <a:pt x="7276" y="16401"/>
                </a:lnTo>
                <a:lnTo>
                  <a:pt x="7787" y="16231"/>
                </a:lnTo>
                <a:lnTo>
                  <a:pt x="8030" y="16158"/>
                </a:lnTo>
                <a:lnTo>
                  <a:pt x="8298" y="16133"/>
                </a:lnTo>
                <a:lnTo>
                  <a:pt x="8565" y="16133"/>
                </a:lnTo>
                <a:lnTo>
                  <a:pt x="8809" y="16182"/>
                </a:lnTo>
                <a:lnTo>
                  <a:pt x="9076" y="16231"/>
                </a:lnTo>
                <a:lnTo>
                  <a:pt x="9344" y="16328"/>
                </a:lnTo>
                <a:lnTo>
                  <a:pt x="9855" y="16498"/>
                </a:lnTo>
                <a:lnTo>
                  <a:pt x="10123" y="16571"/>
                </a:lnTo>
                <a:lnTo>
                  <a:pt x="10366" y="16620"/>
                </a:lnTo>
                <a:lnTo>
                  <a:pt x="10634" y="16620"/>
                </a:lnTo>
                <a:lnTo>
                  <a:pt x="10877" y="16596"/>
                </a:lnTo>
                <a:lnTo>
                  <a:pt x="11120" y="16547"/>
                </a:lnTo>
                <a:lnTo>
                  <a:pt x="11364" y="16450"/>
                </a:lnTo>
                <a:lnTo>
                  <a:pt x="11826" y="16255"/>
                </a:lnTo>
                <a:lnTo>
                  <a:pt x="12069" y="16182"/>
                </a:lnTo>
                <a:lnTo>
                  <a:pt x="12313" y="16085"/>
                </a:lnTo>
                <a:lnTo>
                  <a:pt x="12459" y="16060"/>
                </a:lnTo>
                <a:lnTo>
                  <a:pt x="12580" y="16036"/>
                </a:lnTo>
                <a:lnTo>
                  <a:pt x="12872" y="16036"/>
                </a:lnTo>
                <a:lnTo>
                  <a:pt x="13164" y="16085"/>
                </a:lnTo>
                <a:lnTo>
                  <a:pt x="13432" y="16182"/>
                </a:lnTo>
                <a:lnTo>
                  <a:pt x="14016" y="16352"/>
                </a:lnTo>
                <a:lnTo>
                  <a:pt x="14284" y="16425"/>
                </a:lnTo>
                <a:lnTo>
                  <a:pt x="14575" y="16474"/>
                </a:lnTo>
                <a:lnTo>
                  <a:pt x="14819" y="16498"/>
                </a:lnTo>
                <a:lnTo>
                  <a:pt x="15086" y="16474"/>
                </a:lnTo>
                <a:lnTo>
                  <a:pt x="15330" y="16450"/>
                </a:lnTo>
                <a:lnTo>
                  <a:pt x="15573" y="16377"/>
                </a:lnTo>
                <a:lnTo>
                  <a:pt x="15816" y="16279"/>
                </a:lnTo>
                <a:lnTo>
                  <a:pt x="16035" y="16182"/>
                </a:lnTo>
                <a:lnTo>
                  <a:pt x="16254" y="16060"/>
                </a:lnTo>
                <a:lnTo>
                  <a:pt x="16473" y="15914"/>
                </a:lnTo>
                <a:lnTo>
                  <a:pt x="16522" y="15841"/>
                </a:lnTo>
                <a:lnTo>
                  <a:pt x="16546" y="15768"/>
                </a:lnTo>
                <a:lnTo>
                  <a:pt x="16546" y="15695"/>
                </a:lnTo>
                <a:lnTo>
                  <a:pt x="16522" y="15622"/>
                </a:lnTo>
                <a:lnTo>
                  <a:pt x="16473" y="15574"/>
                </a:lnTo>
                <a:lnTo>
                  <a:pt x="16425" y="15525"/>
                </a:lnTo>
                <a:lnTo>
                  <a:pt x="16352" y="15525"/>
                </a:lnTo>
                <a:lnTo>
                  <a:pt x="16279" y="15574"/>
                </a:lnTo>
                <a:lnTo>
                  <a:pt x="16035" y="15720"/>
                </a:lnTo>
                <a:lnTo>
                  <a:pt x="15792" y="15841"/>
                </a:lnTo>
                <a:lnTo>
                  <a:pt x="15524" y="15939"/>
                </a:lnTo>
                <a:lnTo>
                  <a:pt x="15281" y="16012"/>
                </a:lnTo>
                <a:lnTo>
                  <a:pt x="15013" y="16060"/>
                </a:lnTo>
                <a:lnTo>
                  <a:pt x="14721" y="16085"/>
                </a:lnTo>
                <a:lnTo>
                  <a:pt x="14454" y="16060"/>
                </a:lnTo>
                <a:lnTo>
                  <a:pt x="14186" y="16012"/>
                </a:lnTo>
                <a:lnTo>
                  <a:pt x="13724" y="15914"/>
                </a:lnTo>
                <a:lnTo>
                  <a:pt x="13286" y="15793"/>
                </a:lnTo>
                <a:lnTo>
                  <a:pt x="13067" y="15768"/>
                </a:lnTo>
                <a:lnTo>
                  <a:pt x="12848" y="15744"/>
                </a:lnTo>
                <a:lnTo>
                  <a:pt x="12629" y="15744"/>
                </a:lnTo>
                <a:lnTo>
                  <a:pt x="12386" y="15768"/>
                </a:lnTo>
                <a:lnTo>
                  <a:pt x="12167" y="15841"/>
                </a:lnTo>
                <a:lnTo>
                  <a:pt x="11948" y="15914"/>
                </a:lnTo>
                <a:lnTo>
                  <a:pt x="11510" y="16060"/>
                </a:lnTo>
                <a:lnTo>
                  <a:pt x="11218" y="16158"/>
                </a:lnTo>
                <a:lnTo>
                  <a:pt x="10901" y="16182"/>
                </a:lnTo>
                <a:lnTo>
                  <a:pt x="10585" y="16158"/>
                </a:lnTo>
                <a:lnTo>
                  <a:pt x="10293" y="16133"/>
                </a:lnTo>
                <a:lnTo>
                  <a:pt x="10025" y="16060"/>
                </a:lnTo>
                <a:lnTo>
                  <a:pt x="9782" y="15987"/>
                </a:lnTo>
                <a:lnTo>
                  <a:pt x="9295" y="15817"/>
                </a:lnTo>
                <a:lnTo>
                  <a:pt x="9052" y="15744"/>
                </a:lnTo>
                <a:lnTo>
                  <a:pt x="8809" y="15671"/>
                </a:lnTo>
                <a:lnTo>
                  <a:pt x="8565" y="15622"/>
                </a:lnTo>
                <a:lnTo>
                  <a:pt x="8298" y="15598"/>
                </a:lnTo>
                <a:lnTo>
                  <a:pt x="8030" y="15622"/>
                </a:lnTo>
                <a:lnTo>
                  <a:pt x="7762" y="15671"/>
                </a:lnTo>
                <a:lnTo>
                  <a:pt x="7276" y="15841"/>
                </a:lnTo>
                <a:lnTo>
                  <a:pt x="7032" y="15914"/>
                </a:lnTo>
                <a:lnTo>
                  <a:pt x="6765" y="15987"/>
                </a:lnTo>
                <a:lnTo>
                  <a:pt x="6522" y="16012"/>
                </a:lnTo>
                <a:lnTo>
                  <a:pt x="6254" y="15987"/>
                </a:lnTo>
                <a:lnTo>
                  <a:pt x="6035" y="15939"/>
                </a:lnTo>
                <a:lnTo>
                  <a:pt x="5816" y="15866"/>
                </a:lnTo>
                <a:lnTo>
                  <a:pt x="5402" y="15720"/>
                </a:lnTo>
                <a:lnTo>
                  <a:pt x="4989" y="15549"/>
                </a:lnTo>
                <a:lnTo>
                  <a:pt x="4770" y="15501"/>
                </a:lnTo>
                <a:lnTo>
                  <a:pt x="4551" y="15452"/>
                </a:lnTo>
                <a:close/>
                <a:moveTo>
                  <a:pt x="560" y="16717"/>
                </a:moveTo>
                <a:lnTo>
                  <a:pt x="365" y="16742"/>
                </a:lnTo>
                <a:lnTo>
                  <a:pt x="195" y="16815"/>
                </a:lnTo>
                <a:lnTo>
                  <a:pt x="25" y="16936"/>
                </a:lnTo>
                <a:lnTo>
                  <a:pt x="0" y="16985"/>
                </a:lnTo>
                <a:lnTo>
                  <a:pt x="0" y="17009"/>
                </a:lnTo>
                <a:lnTo>
                  <a:pt x="0" y="17082"/>
                </a:lnTo>
                <a:lnTo>
                  <a:pt x="73" y="17131"/>
                </a:lnTo>
                <a:lnTo>
                  <a:pt x="171" y="17155"/>
                </a:lnTo>
                <a:lnTo>
                  <a:pt x="438" y="17131"/>
                </a:lnTo>
                <a:lnTo>
                  <a:pt x="730" y="17155"/>
                </a:lnTo>
                <a:lnTo>
                  <a:pt x="974" y="17204"/>
                </a:lnTo>
                <a:lnTo>
                  <a:pt x="1217" y="17301"/>
                </a:lnTo>
                <a:lnTo>
                  <a:pt x="1728" y="17520"/>
                </a:lnTo>
                <a:lnTo>
                  <a:pt x="1971" y="17618"/>
                </a:lnTo>
                <a:lnTo>
                  <a:pt x="2239" y="17715"/>
                </a:lnTo>
                <a:lnTo>
                  <a:pt x="2482" y="17764"/>
                </a:lnTo>
                <a:lnTo>
                  <a:pt x="2726" y="17764"/>
                </a:lnTo>
                <a:lnTo>
                  <a:pt x="2969" y="17715"/>
                </a:lnTo>
                <a:lnTo>
                  <a:pt x="3188" y="17666"/>
                </a:lnTo>
                <a:lnTo>
                  <a:pt x="3650" y="17472"/>
                </a:lnTo>
                <a:lnTo>
                  <a:pt x="3894" y="17399"/>
                </a:lnTo>
                <a:lnTo>
                  <a:pt x="4113" y="17326"/>
                </a:lnTo>
                <a:lnTo>
                  <a:pt x="4405" y="17277"/>
                </a:lnTo>
                <a:lnTo>
                  <a:pt x="4697" y="17277"/>
                </a:lnTo>
                <a:lnTo>
                  <a:pt x="4989" y="17301"/>
                </a:lnTo>
                <a:lnTo>
                  <a:pt x="5281" y="17350"/>
                </a:lnTo>
                <a:lnTo>
                  <a:pt x="5865" y="17520"/>
                </a:lnTo>
                <a:lnTo>
                  <a:pt x="6400" y="17642"/>
                </a:lnTo>
                <a:lnTo>
                  <a:pt x="6667" y="17691"/>
                </a:lnTo>
                <a:lnTo>
                  <a:pt x="6911" y="17715"/>
                </a:lnTo>
                <a:lnTo>
                  <a:pt x="7154" y="17691"/>
                </a:lnTo>
                <a:lnTo>
                  <a:pt x="7397" y="17666"/>
                </a:lnTo>
                <a:lnTo>
                  <a:pt x="7616" y="17618"/>
                </a:lnTo>
                <a:lnTo>
                  <a:pt x="7860" y="17545"/>
                </a:lnTo>
                <a:lnTo>
                  <a:pt x="8322" y="17374"/>
                </a:lnTo>
                <a:lnTo>
                  <a:pt x="8468" y="17326"/>
                </a:lnTo>
                <a:lnTo>
                  <a:pt x="8614" y="17301"/>
                </a:lnTo>
                <a:lnTo>
                  <a:pt x="8760" y="17277"/>
                </a:lnTo>
                <a:lnTo>
                  <a:pt x="8882" y="17277"/>
                </a:lnTo>
                <a:lnTo>
                  <a:pt x="9028" y="17301"/>
                </a:lnTo>
                <a:lnTo>
                  <a:pt x="9174" y="17326"/>
                </a:lnTo>
                <a:lnTo>
                  <a:pt x="9295" y="17374"/>
                </a:lnTo>
                <a:lnTo>
                  <a:pt x="9441" y="17447"/>
                </a:lnTo>
                <a:lnTo>
                  <a:pt x="9831" y="17666"/>
                </a:lnTo>
                <a:lnTo>
                  <a:pt x="10025" y="17764"/>
                </a:lnTo>
                <a:lnTo>
                  <a:pt x="10244" y="17837"/>
                </a:lnTo>
                <a:lnTo>
                  <a:pt x="10463" y="17861"/>
                </a:lnTo>
                <a:lnTo>
                  <a:pt x="10658" y="17837"/>
                </a:lnTo>
                <a:lnTo>
                  <a:pt x="10877" y="17788"/>
                </a:lnTo>
                <a:lnTo>
                  <a:pt x="11096" y="17691"/>
                </a:lnTo>
                <a:lnTo>
                  <a:pt x="11510" y="17520"/>
                </a:lnTo>
                <a:lnTo>
                  <a:pt x="11704" y="17423"/>
                </a:lnTo>
                <a:lnTo>
                  <a:pt x="11899" y="17350"/>
                </a:lnTo>
                <a:lnTo>
                  <a:pt x="12045" y="17301"/>
                </a:lnTo>
                <a:lnTo>
                  <a:pt x="12434" y="17301"/>
                </a:lnTo>
                <a:lnTo>
                  <a:pt x="12726" y="17374"/>
                </a:lnTo>
                <a:lnTo>
                  <a:pt x="12994" y="17447"/>
                </a:lnTo>
                <a:lnTo>
                  <a:pt x="13554" y="17666"/>
                </a:lnTo>
                <a:lnTo>
                  <a:pt x="13846" y="17739"/>
                </a:lnTo>
                <a:lnTo>
                  <a:pt x="14113" y="17788"/>
                </a:lnTo>
                <a:lnTo>
                  <a:pt x="14381" y="17788"/>
                </a:lnTo>
                <a:lnTo>
                  <a:pt x="14673" y="17764"/>
                </a:lnTo>
                <a:lnTo>
                  <a:pt x="14940" y="17691"/>
                </a:lnTo>
                <a:lnTo>
                  <a:pt x="15232" y="17618"/>
                </a:lnTo>
                <a:lnTo>
                  <a:pt x="15500" y="17520"/>
                </a:lnTo>
                <a:lnTo>
                  <a:pt x="15768" y="17399"/>
                </a:lnTo>
                <a:lnTo>
                  <a:pt x="16254" y="17155"/>
                </a:lnTo>
                <a:lnTo>
                  <a:pt x="16327" y="17107"/>
                </a:lnTo>
                <a:lnTo>
                  <a:pt x="16352" y="17034"/>
                </a:lnTo>
                <a:lnTo>
                  <a:pt x="16352" y="16961"/>
                </a:lnTo>
                <a:lnTo>
                  <a:pt x="16327" y="16888"/>
                </a:lnTo>
                <a:lnTo>
                  <a:pt x="16303" y="16839"/>
                </a:lnTo>
                <a:lnTo>
                  <a:pt x="16254" y="16790"/>
                </a:lnTo>
                <a:lnTo>
                  <a:pt x="16181" y="16766"/>
                </a:lnTo>
                <a:lnTo>
                  <a:pt x="16108" y="16790"/>
                </a:lnTo>
                <a:lnTo>
                  <a:pt x="15500" y="17034"/>
                </a:lnTo>
                <a:lnTo>
                  <a:pt x="15208" y="17155"/>
                </a:lnTo>
                <a:lnTo>
                  <a:pt x="14916" y="17253"/>
                </a:lnTo>
                <a:lnTo>
                  <a:pt x="14624" y="17326"/>
                </a:lnTo>
                <a:lnTo>
                  <a:pt x="14308" y="17350"/>
                </a:lnTo>
                <a:lnTo>
                  <a:pt x="13992" y="17350"/>
                </a:lnTo>
                <a:lnTo>
                  <a:pt x="13651" y="17301"/>
                </a:lnTo>
                <a:lnTo>
                  <a:pt x="13408" y="17228"/>
                </a:lnTo>
                <a:lnTo>
                  <a:pt x="13189" y="17155"/>
                </a:lnTo>
                <a:lnTo>
                  <a:pt x="12751" y="16985"/>
                </a:lnTo>
                <a:lnTo>
                  <a:pt x="12507" y="16936"/>
                </a:lnTo>
                <a:lnTo>
                  <a:pt x="12288" y="16912"/>
                </a:lnTo>
                <a:lnTo>
                  <a:pt x="12045" y="16912"/>
                </a:lnTo>
                <a:lnTo>
                  <a:pt x="11802" y="16961"/>
                </a:lnTo>
                <a:lnTo>
                  <a:pt x="11558" y="17034"/>
                </a:lnTo>
                <a:lnTo>
                  <a:pt x="11339" y="17131"/>
                </a:lnTo>
                <a:lnTo>
                  <a:pt x="10901" y="17326"/>
                </a:lnTo>
                <a:lnTo>
                  <a:pt x="10731" y="17399"/>
                </a:lnTo>
                <a:lnTo>
                  <a:pt x="10585" y="17423"/>
                </a:lnTo>
                <a:lnTo>
                  <a:pt x="10439" y="17423"/>
                </a:lnTo>
                <a:lnTo>
                  <a:pt x="10317" y="17399"/>
                </a:lnTo>
                <a:lnTo>
                  <a:pt x="10171" y="17374"/>
                </a:lnTo>
                <a:lnTo>
                  <a:pt x="10050" y="17326"/>
                </a:lnTo>
                <a:lnTo>
                  <a:pt x="9758" y="17180"/>
                </a:lnTo>
                <a:lnTo>
                  <a:pt x="9539" y="17058"/>
                </a:lnTo>
                <a:lnTo>
                  <a:pt x="9344" y="16961"/>
                </a:lnTo>
                <a:lnTo>
                  <a:pt x="9149" y="16912"/>
                </a:lnTo>
                <a:lnTo>
                  <a:pt x="8930" y="16888"/>
                </a:lnTo>
                <a:lnTo>
                  <a:pt x="8736" y="16863"/>
                </a:lnTo>
                <a:lnTo>
                  <a:pt x="8517" y="16912"/>
                </a:lnTo>
                <a:lnTo>
                  <a:pt x="8298" y="16961"/>
                </a:lnTo>
                <a:lnTo>
                  <a:pt x="8054" y="17034"/>
                </a:lnTo>
                <a:lnTo>
                  <a:pt x="7787" y="17131"/>
                </a:lnTo>
                <a:lnTo>
                  <a:pt x="7495" y="17228"/>
                </a:lnTo>
                <a:lnTo>
                  <a:pt x="7227" y="17277"/>
                </a:lnTo>
                <a:lnTo>
                  <a:pt x="6911" y="17301"/>
                </a:lnTo>
                <a:lnTo>
                  <a:pt x="6619" y="17277"/>
                </a:lnTo>
                <a:lnTo>
                  <a:pt x="6327" y="17228"/>
                </a:lnTo>
                <a:lnTo>
                  <a:pt x="5767" y="17082"/>
                </a:lnTo>
                <a:lnTo>
                  <a:pt x="5305" y="16961"/>
                </a:lnTo>
                <a:lnTo>
                  <a:pt x="4818" y="16888"/>
                </a:lnTo>
                <a:lnTo>
                  <a:pt x="4356" y="16888"/>
                </a:lnTo>
                <a:lnTo>
                  <a:pt x="4113" y="16912"/>
                </a:lnTo>
                <a:lnTo>
                  <a:pt x="3869" y="16961"/>
                </a:lnTo>
                <a:lnTo>
                  <a:pt x="3602" y="17034"/>
                </a:lnTo>
                <a:lnTo>
                  <a:pt x="3358" y="17131"/>
                </a:lnTo>
                <a:lnTo>
                  <a:pt x="3115" y="17253"/>
                </a:lnTo>
                <a:lnTo>
                  <a:pt x="2847" y="17326"/>
                </a:lnTo>
                <a:lnTo>
                  <a:pt x="2677" y="17350"/>
                </a:lnTo>
                <a:lnTo>
                  <a:pt x="2507" y="17350"/>
                </a:lnTo>
                <a:lnTo>
                  <a:pt x="2312" y="17301"/>
                </a:lnTo>
                <a:lnTo>
                  <a:pt x="2142" y="17253"/>
                </a:lnTo>
                <a:lnTo>
                  <a:pt x="1801" y="17107"/>
                </a:lnTo>
                <a:lnTo>
                  <a:pt x="1485" y="16936"/>
                </a:lnTo>
                <a:lnTo>
                  <a:pt x="1314" y="16863"/>
                </a:lnTo>
                <a:lnTo>
                  <a:pt x="1120" y="16790"/>
                </a:lnTo>
                <a:lnTo>
                  <a:pt x="949" y="16742"/>
                </a:lnTo>
                <a:lnTo>
                  <a:pt x="755" y="16717"/>
                </a:lnTo>
                <a:close/>
                <a:moveTo>
                  <a:pt x="16571" y="17666"/>
                </a:moveTo>
                <a:lnTo>
                  <a:pt x="15938" y="17861"/>
                </a:lnTo>
                <a:lnTo>
                  <a:pt x="15305" y="18056"/>
                </a:lnTo>
                <a:lnTo>
                  <a:pt x="14989" y="18129"/>
                </a:lnTo>
                <a:lnTo>
                  <a:pt x="14648" y="18202"/>
                </a:lnTo>
                <a:lnTo>
                  <a:pt x="14332" y="18250"/>
                </a:lnTo>
                <a:lnTo>
                  <a:pt x="14016" y="18275"/>
                </a:lnTo>
                <a:lnTo>
                  <a:pt x="13870" y="18250"/>
                </a:lnTo>
                <a:lnTo>
                  <a:pt x="13724" y="18226"/>
                </a:lnTo>
                <a:lnTo>
                  <a:pt x="13481" y="18104"/>
                </a:lnTo>
                <a:lnTo>
                  <a:pt x="13237" y="17983"/>
                </a:lnTo>
                <a:lnTo>
                  <a:pt x="12970" y="17861"/>
                </a:lnTo>
                <a:lnTo>
                  <a:pt x="12726" y="17788"/>
                </a:lnTo>
                <a:lnTo>
                  <a:pt x="12507" y="17764"/>
                </a:lnTo>
                <a:lnTo>
                  <a:pt x="12264" y="17764"/>
                </a:lnTo>
                <a:lnTo>
                  <a:pt x="12045" y="17812"/>
                </a:lnTo>
                <a:lnTo>
                  <a:pt x="11753" y="17885"/>
                </a:lnTo>
                <a:lnTo>
                  <a:pt x="11485" y="17983"/>
                </a:lnTo>
                <a:lnTo>
                  <a:pt x="10974" y="18202"/>
                </a:lnTo>
                <a:lnTo>
                  <a:pt x="10707" y="18275"/>
                </a:lnTo>
                <a:lnTo>
                  <a:pt x="10439" y="18323"/>
                </a:lnTo>
                <a:lnTo>
                  <a:pt x="10317" y="18323"/>
                </a:lnTo>
                <a:lnTo>
                  <a:pt x="10171" y="18299"/>
                </a:lnTo>
                <a:lnTo>
                  <a:pt x="10025" y="18250"/>
                </a:lnTo>
                <a:lnTo>
                  <a:pt x="9855" y="18202"/>
                </a:lnTo>
                <a:lnTo>
                  <a:pt x="9441" y="18007"/>
                </a:lnTo>
                <a:lnTo>
                  <a:pt x="9222" y="17910"/>
                </a:lnTo>
                <a:lnTo>
                  <a:pt x="9028" y="17837"/>
                </a:lnTo>
                <a:lnTo>
                  <a:pt x="8809" y="17788"/>
                </a:lnTo>
                <a:lnTo>
                  <a:pt x="8590" y="17764"/>
                </a:lnTo>
                <a:lnTo>
                  <a:pt x="8371" y="17764"/>
                </a:lnTo>
                <a:lnTo>
                  <a:pt x="8127" y="17788"/>
                </a:lnTo>
                <a:lnTo>
                  <a:pt x="7860" y="17885"/>
                </a:lnTo>
                <a:lnTo>
                  <a:pt x="7592" y="17983"/>
                </a:lnTo>
                <a:lnTo>
                  <a:pt x="7105" y="18202"/>
                </a:lnTo>
                <a:lnTo>
                  <a:pt x="6862" y="18299"/>
                </a:lnTo>
                <a:lnTo>
                  <a:pt x="6619" y="18372"/>
                </a:lnTo>
                <a:lnTo>
                  <a:pt x="6205" y="18372"/>
                </a:lnTo>
                <a:lnTo>
                  <a:pt x="6059" y="18323"/>
                </a:lnTo>
                <a:lnTo>
                  <a:pt x="5792" y="18250"/>
                </a:lnTo>
                <a:lnTo>
                  <a:pt x="5573" y="18153"/>
                </a:lnTo>
                <a:lnTo>
                  <a:pt x="5110" y="17958"/>
                </a:lnTo>
                <a:lnTo>
                  <a:pt x="4867" y="17885"/>
                </a:lnTo>
                <a:lnTo>
                  <a:pt x="4624" y="17812"/>
                </a:lnTo>
                <a:lnTo>
                  <a:pt x="4380" y="17788"/>
                </a:lnTo>
                <a:lnTo>
                  <a:pt x="4113" y="17788"/>
                </a:lnTo>
                <a:lnTo>
                  <a:pt x="3845" y="17837"/>
                </a:lnTo>
                <a:lnTo>
                  <a:pt x="3602" y="17910"/>
                </a:lnTo>
                <a:lnTo>
                  <a:pt x="3115" y="18129"/>
                </a:lnTo>
                <a:lnTo>
                  <a:pt x="2872" y="18226"/>
                </a:lnTo>
                <a:lnTo>
                  <a:pt x="2628" y="18323"/>
                </a:lnTo>
                <a:lnTo>
                  <a:pt x="2361" y="18372"/>
                </a:lnTo>
                <a:lnTo>
                  <a:pt x="2117" y="18421"/>
                </a:lnTo>
                <a:lnTo>
                  <a:pt x="1971" y="18421"/>
                </a:lnTo>
                <a:lnTo>
                  <a:pt x="1850" y="18396"/>
                </a:lnTo>
                <a:lnTo>
                  <a:pt x="1582" y="18299"/>
                </a:lnTo>
                <a:lnTo>
                  <a:pt x="1363" y="18177"/>
                </a:lnTo>
                <a:lnTo>
                  <a:pt x="1120" y="18031"/>
                </a:lnTo>
                <a:lnTo>
                  <a:pt x="876" y="17934"/>
                </a:lnTo>
                <a:lnTo>
                  <a:pt x="633" y="17837"/>
                </a:lnTo>
                <a:lnTo>
                  <a:pt x="511" y="17812"/>
                </a:lnTo>
                <a:lnTo>
                  <a:pt x="390" y="17812"/>
                </a:lnTo>
                <a:lnTo>
                  <a:pt x="244" y="17837"/>
                </a:lnTo>
                <a:lnTo>
                  <a:pt x="98" y="17885"/>
                </a:lnTo>
                <a:lnTo>
                  <a:pt x="49" y="17934"/>
                </a:lnTo>
                <a:lnTo>
                  <a:pt x="49" y="17983"/>
                </a:lnTo>
                <a:lnTo>
                  <a:pt x="73" y="18031"/>
                </a:lnTo>
                <a:lnTo>
                  <a:pt x="122" y="18056"/>
                </a:lnTo>
                <a:lnTo>
                  <a:pt x="268" y="18056"/>
                </a:lnTo>
                <a:lnTo>
                  <a:pt x="414" y="18080"/>
                </a:lnTo>
                <a:lnTo>
                  <a:pt x="682" y="18177"/>
                </a:lnTo>
                <a:lnTo>
                  <a:pt x="925" y="18299"/>
                </a:lnTo>
                <a:lnTo>
                  <a:pt x="1168" y="18445"/>
                </a:lnTo>
                <a:lnTo>
                  <a:pt x="1412" y="18567"/>
                </a:lnTo>
                <a:lnTo>
                  <a:pt x="1679" y="18688"/>
                </a:lnTo>
                <a:lnTo>
                  <a:pt x="1947" y="18761"/>
                </a:lnTo>
                <a:lnTo>
                  <a:pt x="2093" y="18786"/>
                </a:lnTo>
                <a:lnTo>
                  <a:pt x="2239" y="18810"/>
                </a:lnTo>
                <a:lnTo>
                  <a:pt x="2507" y="18761"/>
                </a:lnTo>
                <a:lnTo>
                  <a:pt x="2750" y="18713"/>
                </a:lnTo>
                <a:lnTo>
                  <a:pt x="2993" y="18615"/>
                </a:lnTo>
                <a:lnTo>
                  <a:pt x="3237" y="18518"/>
                </a:lnTo>
                <a:lnTo>
                  <a:pt x="3748" y="18323"/>
                </a:lnTo>
                <a:lnTo>
                  <a:pt x="3991" y="18250"/>
                </a:lnTo>
                <a:lnTo>
                  <a:pt x="4259" y="18202"/>
                </a:lnTo>
                <a:lnTo>
                  <a:pt x="4380" y="18177"/>
                </a:lnTo>
                <a:lnTo>
                  <a:pt x="4526" y="18202"/>
                </a:lnTo>
                <a:lnTo>
                  <a:pt x="4770" y="18250"/>
                </a:lnTo>
                <a:lnTo>
                  <a:pt x="5013" y="18348"/>
                </a:lnTo>
                <a:lnTo>
                  <a:pt x="5256" y="18469"/>
                </a:lnTo>
                <a:lnTo>
                  <a:pt x="5743" y="18713"/>
                </a:lnTo>
                <a:lnTo>
                  <a:pt x="5986" y="18810"/>
                </a:lnTo>
                <a:lnTo>
                  <a:pt x="6254" y="18859"/>
                </a:lnTo>
                <a:lnTo>
                  <a:pt x="6522" y="18859"/>
                </a:lnTo>
                <a:lnTo>
                  <a:pt x="6765" y="18834"/>
                </a:lnTo>
                <a:lnTo>
                  <a:pt x="6984" y="18786"/>
                </a:lnTo>
                <a:lnTo>
                  <a:pt x="7227" y="18713"/>
                </a:lnTo>
                <a:lnTo>
                  <a:pt x="7665" y="18494"/>
                </a:lnTo>
                <a:lnTo>
                  <a:pt x="8127" y="18299"/>
                </a:lnTo>
                <a:lnTo>
                  <a:pt x="8273" y="18250"/>
                </a:lnTo>
                <a:lnTo>
                  <a:pt x="8395" y="18226"/>
                </a:lnTo>
                <a:lnTo>
                  <a:pt x="8541" y="18226"/>
                </a:lnTo>
                <a:lnTo>
                  <a:pt x="8663" y="18250"/>
                </a:lnTo>
                <a:lnTo>
                  <a:pt x="8930" y="18299"/>
                </a:lnTo>
                <a:lnTo>
                  <a:pt x="9174" y="18396"/>
                </a:lnTo>
                <a:lnTo>
                  <a:pt x="9685" y="18640"/>
                </a:lnTo>
                <a:lnTo>
                  <a:pt x="9928" y="18737"/>
                </a:lnTo>
                <a:lnTo>
                  <a:pt x="10196" y="18810"/>
                </a:lnTo>
                <a:lnTo>
                  <a:pt x="10439" y="18834"/>
                </a:lnTo>
                <a:lnTo>
                  <a:pt x="10682" y="18810"/>
                </a:lnTo>
                <a:lnTo>
                  <a:pt x="10901" y="18761"/>
                </a:lnTo>
                <a:lnTo>
                  <a:pt x="11145" y="18688"/>
                </a:lnTo>
                <a:lnTo>
                  <a:pt x="11583" y="18494"/>
                </a:lnTo>
                <a:lnTo>
                  <a:pt x="12021" y="18299"/>
                </a:lnTo>
                <a:lnTo>
                  <a:pt x="12167" y="18275"/>
                </a:lnTo>
                <a:lnTo>
                  <a:pt x="12313" y="18250"/>
                </a:lnTo>
                <a:lnTo>
                  <a:pt x="12434" y="18250"/>
                </a:lnTo>
                <a:lnTo>
                  <a:pt x="12580" y="18275"/>
                </a:lnTo>
                <a:lnTo>
                  <a:pt x="12848" y="18323"/>
                </a:lnTo>
                <a:lnTo>
                  <a:pt x="13091" y="18421"/>
                </a:lnTo>
                <a:lnTo>
                  <a:pt x="13627" y="18640"/>
                </a:lnTo>
                <a:lnTo>
                  <a:pt x="13894" y="18713"/>
                </a:lnTo>
                <a:lnTo>
                  <a:pt x="14162" y="18761"/>
                </a:lnTo>
                <a:lnTo>
                  <a:pt x="14430" y="18737"/>
                </a:lnTo>
                <a:lnTo>
                  <a:pt x="14697" y="18688"/>
                </a:lnTo>
                <a:lnTo>
                  <a:pt x="15208" y="18567"/>
                </a:lnTo>
                <a:lnTo>
                  <a:pt x="15938" y="18348"/>
                </a:lnTo>
                <a:lnTo>
                  <a:pt x="16692" y="18129"/>
                </a:lnTo>
                <a:lnTo>
                  <a:pt x="16790" y="18080"/>
                </a:lnTo>
                <a:lnTo>
                  <a:pt x="16838" y="18007"/>
                </a:lnTo>
                <a:lnTo>
                  <a:pt x="16863" y="17934"/>
                </a:lnTo>
                <a:lnTo>
                  <a:pt x="16863" y="17837"/>
                </a:lnTo>
                <a:lnTo>
                  <a:pt x="16814" y="17764"/>
                </a:lnTo>
                <a:lnTo>
                  <a:pt x="16765" y="17691"/>
                </a:lnTo>
                <a:lnTo>
                  <a:pt x="16668" y="17666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s-ES" sz="1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20</a:t>
            </a:fld>
            <a:endParaRPr sz="1800" b="0" i="0" u="none" strike="noStrike" cap="none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50" name="Google Shape;5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0275" y="1512200"/>
            <a:ext cx="5893800" cy="304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77F7D66-B12D-E542-88CE-5DD7B57CF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6" y="0"/>
            <a:ext cx="913266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71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107504" y="411510"/>
            <a:ext cx="6336704" cy="1944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None/>
            </a:pPr>
            <a:r>
              <a:rPr lang="es-ES" sz="1600" b="0" i="0" u="none" strike="noStrike" cap="none">
                <a:solidFill>
                  <a:srgbClr val="0070C0"/>
                </a:solidFill>
                <a:latin typeface="Lato Light"/>
                <a:ea typeface="Lato Light"/>
                <a:cs typeface="Lato Light"/>
                <a:sym typeface="Lato Light"/>
              </a:rPr>
              <a:t>The AYCH OCEAN project is the result of the commitment of the </a:t>
            </a:r>
            <a:r>
              <a:rPr lang="es-ES" sz="1600" b="1" i="0" u="none" strike="noStrike" cap="none">
                <a:solidFill>
                  <a:srgbClr val="00B050"/>
                </a:solidFill>
                <a:latin typeface="Lato Light"/>
                <a:ea typeface="Lato Light"/>
                <a:cs typeface="Lato Light"/>
                <a:sym typeface="Lato Light"/>
              </a:rPr>
              <a:t>Atlantic Youth Creative Hubs </a:t>
            </a:r>
            <a:r>
              <a:rPr lang="es-ES" sz="1600" b="0" i="0" u="none" strike="noStrike" cap="none">
                <a:solidFill>
                  <a:srgbClr val="0070C0"/>
                </a:solidFill>
                <a:latin typeface="Lato Light"/>
                <a:ea typeface="Lato Light"/>
                <a:cs typeface="Lato Light"/>
                <a:sym typeface="Lato Light"/>
              </a:rPr>
              <a:t>partners to bring young Europeans education in values, focusing on environmental education as a basic principle of life and the </a:t>
            </a:r>
            <a:r>
              <a:rPr lang="es-ES" sz="1600" b="1" i="0" u="none" strike="noStrike" cap="none">
                <a:solidFill>
                  <a:srgbClr val="00B050"/>
                </a:solidFill>
                <a:latin typeface="Lato Light"/>
                <a:ea typeface="Lato Light"/>
                <a:cs typeface="Lato Light"/>
                <a:sym typeface="Lato Light"/>
              </a:rPr>
              <a:t>protection of the Atlantic Ocean </a:t>
            </a:r>
            <a:r>
              <a:rPr lang="es-ES" sz="1600" b="0" i="0" u="none" strike="noStrike" cap="none">
                <a:solidFill>
                  <a:srgbClr val="0070C0"/>
                </a:solidFill>
                <a:latin typeface="Lato Light"/>
                <a:ea typeface="Lato Light"/>
                <a:cs typeface="Lato Light"/>
                <a:sym typeface="Lato Light"/>
              </a:rPr>
              <a:t>against the growing invasion of plastic garbage. </a:t>
            </a:r>
            <a:endParaRPr sz="1600" b="0" i="0" u="none" strike="noStrike" cap="none">
              <a:solidFill>
                <a:srgbClr val="0070C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s-ES" sz="1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21</a:t>
            </a:fld>
            <a:endParaRPr sz="1800" b="0" i="0" u="none" strike="noStrike" cap="none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58" name="Google Shape;5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399" y="2107273"/>
            <a:ext cx="4742913" cy="2741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896CA4A-0B40-8B4F-8D49-00257765A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089"/>
            <a:ext cx="9144000" cy="51273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B2F4C62-C058-E544-8EEA-870412993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07"/>
            <a:ext cx="9144000" cy="514048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s-ES" sz="1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22</a:t>
            </a:fld>
            <a:endParaRPr sz="1800" b="0" i="0" u="none" strike="noStrike" cap="none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82802A1-02AE-8041-8951-29BFE1AAB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6250"/>
            <a:ext cx="7652084" cy="520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72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s-ES" sz="1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23</a:t>
            </a:fld>
            <a:endParaRPr sz="1800" b="0" i="0" u="none" strike="noStrike" cap="none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15F71EF-3EF6-4949-907B-4C9AFDC43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162"/>
            <a:ext cx="9144000" cy="497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290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ctrTitle"/>
          </p:nvPr>
        </p:nvSpPr>
        <p:spPr>
          <a:xfrm>
            <a:off x="766010" y="2910838"/>
            <a:ext cx="5254352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</a:pPr>
            <a:r>
              <a:rPr lang="es-ES" sz="4800" b="0" i="0" u="none" strike="noStrike" cap="none" dirty="0">
                <a:solidFill>
                  <a:srgbClr val="1155CC"/>
                </a:solidFill>
                <a:latin typeface="Lato Hairline"/>
                <a:ea typeface="Lato Hairline"/>
                <a:cs typeface="Lato Hairline"/>
                <a:sym typeface="Lato Hairline"/>
              </a:rPr>
              <a:t>5.</a:t>
            </a:r>
            <a:r>
              <a:rPr lang="es-ES" dirty="0">
                <a:solidFill>
                  <a:srgbClr val="1155CC"/>
                </a:solidFill>
              </a:rPr>
              <a:t> </a:t>
            </a:r>
            <a:br>
              <a:rPr lang="es-ES" dirty="0">
                <a:solidFill>
                  <a:srgbClr val="1155CC"/>
                </a:solidFill>
              </a:rPr>
            </a:br>
            <a:r>
              <a:rPr lang="es-ES" sz="4000" b="0" i="0" u="none" strike="noStrike" cap="none" dirty="0" err="1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rPr>
              <a:t>Give</a:t>
            </a:r>
            <a:r>
              <a:rPr lang="es-ES" sz="4000" b="0" i="0" u="none" strike="noStrike" cap="none" dirty="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rPr>
              <a:t> </a:t>
            </a:r>
            <a:r>
              <a:rPr lang="es-ES" sz="4000" b="0" i="0" u="none" strike="noStrike" cap="none" dirty="0" err="1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rPr>
              <a:t>the</a:t>
            </a:r>
            <a:r>
              <a:rPr lang="es-ES" sz="4000" b="0" i="0" u="none" strike="noStrike" cap="none" dirty="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rPr>
              <a:t> </a:t>
            </a:r>
            <a:r>
              <a:rPr lang="es-ES" sz="4000" b="0" i="0" u="none" strike="noStrike" cap="none" dirty="0" err="1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rPr>
              <a:t>power</a:t>
            </a:r>
            <a:r>
              <a:rPr lang="es-ES" sz="4000" b="0" i="0" u="none" strike="noStrike" cap="none" dirty="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rPr>
              <a:t> to </a:t>
            </a:r>
            <a:r>
              <a:rPr lang="es-ES" sz="4000" b="0" i="0" u="none" strike="noStrike" cap="none" dirty="0" err="1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rPr>
              <a:t>change</a:t>
            </a:r>
            <a:endParaRPr sz="4000" b="0" i="0" u="none" strike="noStrike" cap="none" dirty="0">
              <a:solidFill>
                <a:srgbClr val="434343"/>
              </a:solidFill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4294967295"/>
          </p:nvPr>
        </p:nvSpPr>
        <p:spPr>
          <a:xfrm>
            <a:off x="8594725" y="4673600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s-ES" sz="1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24</a:t>
            </a:fld>
            <a:endParaRPr sz="1800" b="0" i="0" u="none" strike="noStrike" cap="none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3" name="Google Shape;43;p8"/>
          <p:cNvSpPr/>
          <p:nvPr/>
        </p:nvSpPr>
        <p:spPr>
          <a:xfrm>
            <a:off x="1547664" y="2211710"/>
            <a:ext cx="368541" cy="412163"/>
          </a:xfrm>
          <a:custGeom>
            <a:avLst/>
            <a:gdLst/>
            <a:ahLst/>
            <a:cxnLst/>
            <a:rect l="l" t="t" r="r" b="b"/>
            <a:pathLst>
              <a:path w="16863" h="18859" extrusionOk="0">
                <a:moveTo>
                  <a:pt x="7057" y="439"/>
                </a:moveTo>
                <a:lnTo>
                  <a:pt x="7178" y="463"/>
                </a:lnTo>
                <a:lnTo>
                  <a:pt x="7300" y="488"/>
                </a:lnTo>
                <a:lnTo>
                  <a:pt x="7543" y="488"/>
                </a:lnTo>
                <a:lnTo>
                  <a:pt x="8054" y="463"/>
                </a:lnTo>
                <a:lnTo>
                  <a:pt x="8809" y="463"/>
                </a:lnTo>
                <a:lnTo>
                  <a:pt x="9563" y="488"/>
                </a:lnTo>
                <a:lnTo>
                  <a:pt x="9563" y="707"/>
                </a:lnTo>
                <a:lnTo>
                  <a:pt x="9563" y="926"/>
                </a:lnTo>
                <a:lnTo>
                  <a:pt x="8882" y="926"/>
                </a:lnTo>
                <a:lnTo>
                  <a:pt x="8176" y="974"/>
                </a:lnTo>
                <a:lnTo>
                  <a:pt x="7349" y="974"/>
                </a:lnTo>
                <a:lnTo>
                  <a:pt x="7081" y="1023"/>
                </a:lnTo>
                <a:lnTo>
                  <a:pt x="7057" y="439"/>
                </a:lnTo>
                <a:close/>
                <a:moveTo>
                  <a:pt x="5670" y="3480"/>
                </a:moveTo>
                <a:lnTo>
                  <a:pt x="5865" y="3505"/>
                </a:lnTo>
                <a:lnTo>
                  <a:pt x="5670" y="3991"/>
                </a:lnTo>
                <a:lnTo>
                  <a:pt x="5670" y="3480"/>
                </a:lnTo>
                <a:close/>
                <a:moveTo>
                  <a:pt x="8906" y="3456"/>
                </a:moveTo>
                <a:lnTo>
                  <a:pt x="8638" y="3967"/>
                </a:lnTo>
                <a:lnTo>
                  <a:pt x="8541" y="4162"/>
                </a:lnTo>
                <a:lnTo>
                  <a:pt x="8468" y="4356"/>
                </a:lnTo>
                <a:lnTo>
                  <a:pt x="8444" y="4356"/>
                </a:lnTo>
                <a:lnTo>
                  <a:pt x="8395" y="4332"/>
                </a:lnTo>
                <a:lnTo>
                  <a:pt x="8346" y="4308"/>
                </a:lnTo>
                <a:lnTo>
                  <a:pt x="8225" y="4308"/>
                </a:lnTo>
                <a:lnTo>
                  <a:pt x="8006" y="4405"/>
                </a:lnTo>
                <a:lnTo>
                  <a:pt x="8079" y="4186"/>
                </a:lnTo>
                <a:lnTo>
                  <a:pt x="8225" y="3821"/>
                </a:lnTo>
                <a:lnTo>
                  <a:pt x="8346" y="3456"/>
                </a:lnTo>
                <a:close/>
                <a:moveTo>
                  <a:pt x="9587" y="3456"/>
                </a:moveTo>
                <a:lnTo>
                  <a:pt x="9247" y="4016"/>
                </a:lnTo>
                <a:lnTo>
                  <a:pt x="9101" y="4235"/>
                </a:lnTo>
                <a:lnTo>
                  <a:pt x="8979" y="4478"/>
                </a:lnTo>
                <a:lnTo>
                  <a:pt x="8736" y="4405"/>
                </a:lnTo>
                <a:lnTo>
                  <a:pt x="8833" y="4162"/>
                </a:lnTo>
                <a:lnTo>
                  <a:pt x="9101" y="3456"/>
                </a:lnTo>
                <a:close/>
                <a:moveTo>
                  <a:pt x="8152" y="3480"/>
                </a:moveTo>
                <a:lnTo>
                  <a:pt x="7981" y="3699"/>
                </a:lnTo>
                <a:lnTo>
                  <a:pt x="7811" y="3967"/>
                </a:lnTo>
                <a:lnTo>
                  <a:pt x="7665" y="4235"/>
                </a:lnTo>
                <a:lnTo>
                  <a:pt x="7616" y="4405"/>
                </a:lnTo>
                <a:lnTo>
                  <a:pt x="7568" y="4551"/>
                </a:lnTo>
                <a:lnTo>
                  <a:pt x="7373" y="4624"/>
                </a:lnTo>
                <a:lnTo>
                  <a:pt x="7422" y="4502"/>
                </a:lnTo>
                <a:lnTo>
                  <a:pt x="7616" y="4040"/>
                </a:lnTo>
                <a:lnTo>
                  <a:pt x="7787" y="3578"/>
                </a:lnTo>
                <a:lnTo>
                  <a:pt x="7787" y="3553"/>
                </a:lnTo>
                <a:lnTo>
                  <a:pt x="7762" y="3529"/>
                </a:lnTo>
                <a:lnTo>
                  <a:pt x="7714" y="3529"/>
                </a:lnTo>
                <a:lnTo>
                  <a:pt x="7689" y="3553"/>
                </a:lnTo>
                <a:lnTo>
                  <a:pt x="7325" y="4120"/>
                </a:lnTo>
                <a:lnTo>
                  <a:pt x="7568" y="3480"/>
                </a:lnTo>
                <a:close/>
                <a:moveTo>
                  <a:pt x="10269" y="3432"/>
                </a:moveTo>
                <a:lnTo>
                  <a:pt x="9831" y="4137"/>
                </a:lnTo>
                <a:lnTo>
                  <a:pt x="9660" y="4405"/>
                </a:lnTo>
                <a:lnTo>
                  <a:pt x="9514" y="4673"/>
                </a:lnTo>
                <a:lnTo>
                  <a:pt x="9271" y="4575"/>
                </a:lnTo>
                <a:lnTo>
                  <a:pt x="9466" y="4137"/>
                </a:lnTo>
                <a:lnTo>
                  <a:pt x="9758" y="3432"/>
                </a:lnTo>
                <a:close/>
                <a:moveTo>
                  <a:pt x="10780" y="3432"/>
                </a:moveTo>
                <a:lnTo>
                  <a:pt x="10463" y="3918"/>
                </a:lnTo>
                <a:lnTo>
                  <a:pt x="10171" y="4429"/>
                </a:lnTo>
                <a:lnTo>
                  <a:pt x="9928" y="4843"/>
                </a:lnTo>
                <a:lnTo>
                  <a:pt x="9758" y="4770"/>
                </a:lnTo>
                <a:lnTo>
                  <a:pt x="9904" y="4502"/>
                </a:lnTo>
                <a:lnTo>
                  <a:pt x="10001" y="4235"/>
                </a:lnTo>
                <a:lnTo>
                  <a:pt x="10366" y="3432"/>
                </a:lnTo>
                <a:close/>
                <a:moveTo>
                  <a:pt x="7324" y="3480"/>
                </a:moveTo>
                <a:lnTo>
                  <a:pt x="6935" y="4162"/>
                </a:lnTo>
                <a:lnTo>
                  <a:pt x="6740" y="4551"/>
                </a:lnTo>
                <a:lnTo>
                  <a:pt x="6643" y="4721"/>
                </a:lnTo>
                <a:lnTo>
                  <a:pt x="6594" y="4916"/>
                </a:lnTo>
                <a:lnTo>
                  <a:pt x="6303" y="5038"/>
                </a:lnTo>
                <a:lnTo>
                  <a:pt x="6424" y="4697"/>
                </a:lnTo>
                <a:lnTo>
                  <a:pt x="6546" y="4381"/>
                </a:lnTo>
                <a:lnTo>
                  <a:pt x="6692" y="3943"/>
                </a:lnTo>
                <a:lnTo>
                  <a:pt x="6838" y="3480"/>
                </a:lnTo>
                <a:close/>
                <a:moveTo>
                  <a:pt x="10926" y="3432"/>
                </a:moveTo>
                <a:lnTo>
                  <a:pt x="10901" y="3772"/>
                </a:lnTo>
                <a:lnTo>
                  <a:pt x="10877" y="4137"/>
                </a:lnTo>
                <a:lnTo>
                  <a:pt x="10609" y="4673"/>
                </a:lnTo>
                <a:lnTo>
                  <a:pt x="10439" y="5062"/>
                </a:lnTo>
                <a:lnTo>
                  <a:pt x="10244" y="4965"/>
                </a:lnTo>
                <a:lnTo>
                  <a:pt x="10366" y="4697"/>
                </a:lnTo>
                <a:lnTo>
                  <a:pt x="10488" y="4429"/>
                </a:lnTo>
                <a:lnTo>
                  <a:pt x="10707" y="3943"/>
                </a:lnTo>
                <a:lnTo>
                  <a:pt x="10901" y="3432"/>
                </a:lnTo>
                <a:close/>
                <a:moveTo>
                  <a:pt x="3845" y="4989"/>
                </a:moveTo>
                <a:lnTo>
                  <a:pt x="4015" y="5013"/>
                </a:lnTo>
                <a:lnTo>
                  <a:pt x="3894" y="5232"/>
                </a:lnTo>
                <a:lnTo>
                  <a:pt x="3869" y="5111"/>
                </a:lnTo>
                <a:lnTo>
                  <a:pt x="3845" y="4989"/>
                </a:lnTo>
                <a:close/>
                <a:moveTo>
                  <a:pt x="10901" y="4575"/>
                </a:moveTo>
                <a:lnTo>
                  <a:pt x="10901" y="4746"/>
                </a:lnTo>
                <a:lnTo>
                  <a:pt x="10926" y="4819"/>
                </a:lnTo>
                <a:lnTo>
                  <a:pt x="10974" y="4892"/>
                </a:lnTo>
                <a:lnTo>
                  <a:pt x="11023" y="4916"/>
                </a:lnTo>
                <a:lnTo>
                  <a:pt x="11072" y="4965"/>
                </a:lnTo>
                <a:lnTo>
                  <a:pt x="10999" y="5159"/>
                </a:lnTo>
                <a:lnTo>
                  <a:pt x="10950" y="5257"/>
                </a:lnTo>
                <a:lnTo>
                  <a:pt x="10682" y="5135"/>
                </a:lnTo>
                <a:lnTo>
                  <a:pt x="10828" y="4770"/>
                </a:lnTo>
                <a:lnTo>
                  <a:pt x="10901" y="4575"/>
                </a:lnTo>
                <a:close/>
                <a:moveTo>
                  <a:pt x="12215" y="5013"/>
                </a:moveTo>
                <a:lnTo>
                  <a:pt x="12021" y="5305"/>
                </a:lnTo>
                <a:lnTo>
                  <a:pt x="12142" y="5013"/>
                </a:lnTo>
                <a:close/>
                <a:moveTo>
                  <a:pt x="6643" y="3505"/>
                </a:moveTo>
                <a:lnTo>
                  <a:pt x="6351" y="4137"/>
                </a:lnTo>
                <a:lnTo>
                  <a:pt x="6132" y="4648"/>
                </a:lnTo>
                <a:lnTo>
                  <a:pt x="6035" y="4892"/>
                </a:lnTo>
                <a:lnTo>
                  <a:pt x="5962" y="5159"/>
                </a:lnTo>
                <a:lnTo>
                  <a:pt x="5183" y="5451"/>
                </a:lnTo>
                <a:lnTo>
                  <a:pt x="5183" y="5427"/>
                </a:lnTo>
                <a:lnTo>
                  <a:pt x="5354" y="4989"/>
                </a:lnTo>
                <a:lnTo>
                  <a:pt x="5402" y="4989"/>
                </a:lnTo>
                <a:lnTo>
                  <a:pt x="5378" y="5184"/>
                </a:lnTo>
                <a:lnTo>
                  <a:pt x="5378" y="5208"/>
                </a:lnTo>
                <a:lnTo>
                  <a:pt x="5402" y="5257"/>
                </a:lnTo>
                <a:lnTo>
                  <a:pt x="5475" y="5281"/>
                </a:lnTo>
                <a:lnTo>
                  <a:pt x="5548" y="5281"/>
                </a:lnTo>
                <a:lnTo>
                  <a:pt x="5573" y="5257"/>
                </a:lnTo>
                <a:lnTo>
                  <a:pt x="5597" y="5232"/>
                </a:lnTo>
                <a:lnTo>
                  <a:pt x="5694" y="5038"/>
                </a:lnTo>
                <a:lnTo>
                  <a:pt x="5767" y="4819"/>
                </a:lnTo>
                <a:lnTo>
                  <a:pt x="5889" y="4405"/>
                </a:lnTo>
                <a:lnTo>
                  <a:pt x="5986" y="3943"/>
                </a:lnTo>
                <a:lnTo>
                  <a:pt x="6059" y="3505"/>
                </a:lnTo>
                <a:close/>
                <a:moveTo>
                  <a:pt x="11315" y="4940"/>
                </a:moveTo>
                <a:lnTo>
                  <a:pt x="11558" y="4989"/>
                </a:lnTo>
                <a:lnTo>
                  <a:pt x="11850" y="5013"/>
                </a:lnTo>
                <a:lnTo>
                  <a:pt x="11558" y="5476"/>
                </a:lnTo>
                <a:lnTo>
                  <a:pt x="11145" y="5330"/>
                </a:lnTo>
                <a:lnTo>
                  <a:pt x="11169" y="5257"/>
                </a:lnTo>
                <a:lnTo>
                  <a:pt x="11242" y="4965"/>
                </a:lnTo>
                <a:lnTo>
                  <a:pt x="11291" y="4940"/>
                </a:lnTo>
                <a:close/>
                <a:moveTo>
                  <a:pt x="5086" y="5038"/>
                </a:moveTo>
                <a:lnTo>
                  <a:pt x="4940" y="5330"/>
                </a:lnTo>
                <a:lnTo>
                  <a:pt x="4891" y="5451"/>
                </a:lnTo>
                <a:lnTo>
                  <a:pt x="4843" y="5573"/>
                </a:lnTo>
                <a:lnTo>
                  <a:pt x="4818" y="5597"/>
                </a:lnTo>
                <a:lnTo>
                  <a:pt x="4697" y="5646"/>
                </a:lnTo>
                <a:lnTo>
                  <a:pt x="4697" y="5646"/>
                </a:lnTo>
                <a:lnTo>
                  <a:pt x="4721" y="5573"/>
                </a:lnTo>
                <a:lnTo>
                  <a:pt x="4794" y="5305"/>
                </a:lnTo>
                <a:lnTo>
                  <a:pt x="4843" y="5038"/>
                </a:lnTo>
                <a:close/>
                <a:moveTo>
                  <a:pt x="12702" y="4989"/>
                </a:moveTo>
                <a:lnTo>
                  <a:pt x="12678" y="5062"/>
                </a:lnTo>
                <a:lnTo>
                  <a:pt x="12653" y="5086"/>
                </a:lnTo>
                <a:lnTo>
                  <a:pt x="12459" y="5403"/>
                </a:lnTo>
                <a:lnTo>
                  <a:pt x="12361" y="5573"/>
                </a:lnTo>
                <a:lnTo>
                  <a:pt x="12288" y="5743"/>
                </a:lnTo>
                <a:lnTo>
                  <a:pt x="12167" y="5719"/>
                </a:lnTo>
                <a:lnTo>
                  <a:pt x="12288" y="5451"/>
                </a:lnTo>
                <a:lnTo>
                  <a:pt x="12386" y="5232"/>
                </a:lnTo>
                <a:lnTo>
                  <a:pt x="12483" y="5013"/>
                </a:lnTo>
                <a:lnTo>
                  <a:pt x="12702" y="4989"/>
                </a:lnTo>
                <a:close/>
                <a:moveTo>
                  <a:pt x="4672" y="5038"/>
                </a:moveTo>
                <a:lnTo>
                  <a:pt x="4478" y="5403"/>
                </a:lnTo>
                <a:lnTo>
                  <a:pt x="4380" y="5597"/>
                </a:lnTo>
                <a:lnTo>
                  <a:pt x="4332" y="5695"/>
                </a:lnTo>
                <a:lnTo>
                  <a:pt x="4307" y="5792"/>
                </a:lnTo>
                <a:lnTo>
                  <a:pt x="4113" y="5865"/>
                </a:lnTo>
                <a:lnTo>
                  <a:pt x="4210" y="5427"/>
                </a:lnTo>
                <a:lnTo>
                  <a:pt x="4307" y="5232"/>
                </a:lnTo>
                <a:lnTo>
                  <a:pt x="4405" y="5038"/>
                </a:lnTo>
                <a:close/>
                <a:moveTo>
                  <a:pt x="12605" y="5719"/>
                </a:moveTo>
                <a:lnTo>
                  <a:pt x="12605" y="5865"/>
                </a:lnTo>
                <a:lnTo>
                  <a:pt x="12532" y="5841"/>
                </a:lnTo>
                <a:lnTo>
                  <a:pt x="12605" y="5719"/>
                </a:lnTo>
                <a:close/>
                <a:moveTo>
                  <a:pt x="7081" y="1339"/>
                </a:moveTo>
                <a:lnTo>
                  <a:pt x="7349" y="1388"/>
                </a:lnTo>
                <a:lnTo>
                  <a:pt x="8176" y="1388"/>
                </a:lnTo>
                <a:lnTo>
                  <a:pt x="8882" y="1412"/>
                </a:lnTo>
                <a:lnTo>
                  <a:pt x="9222" y="1412"/>
                </a:lnTo>
                <a:lnTo>
                  <a:pt x="9587" y="1388"/>
                </a:lnTo>
                <a:lnTo>
                  <a:pt x="9587" y="1656"/>
                </a:lnTo>
                <a:lnTo>
                  <a:pt x="9612" y="1923"/>
                </a:lnTo>
                <a:lnTo>
                  <a:pt x="9636" y="2167"/>
                </a:lnTo>
                <a:lnTo>
                  <a:pt x="9709" y="2410"/>
                </a:lnTo>
                <a:lnTo>
                  <a:pt x="9758" y="2483"/>
                </a:lnTo>
                <a:lnTo>
                  <a:pt x="9831" y="2507"/>
                </a:lnTo>
                <a:lnTo>
                  <a:pt x="9977" y="2507"/>
                </a:lnTo>
                <a:lnTo>
                  <a:pt x="10098" y="2556"/>
                </a:lnTo>
                <a:lnTo>
                  <a:pt x="10269" y="2580"/>
                </a:lnTo>
                <a:lnTo>
                  <a:pt x="10585" y="2580"/>
                </a:lnTo>
                <a:lnTo>
                  <a:pt x="11218" y="2605"/>
                </a:lnTo>
                <a:lnTo>
                  <a:pt x="11875" y="2629"/>
                </a:lnTo>
                <a:lnTo>
                  <a:pt x="11875" y="3164"/>
                </a:lnTo>
                <a:lnTo>
                  <a:pt x="11875" y="3578"/>
                </a:lnTo>
                <a:lnTo>
                  <a:pt x="11875" y="3772"/>
                </a:lnTo>
                <a:lnTo>
                  <a:pt x="11923" y="3991"/>
                </a:lnTo>
                <a:lnTo>
                  <a:pt x="11948" y="4040"/>
                </a:lnTo>
                <a:lnTo>
                  <a:pt x="11972" y="4089"/>
                </a:lnTo>
                <a:lnTo>
                  <a:pt x="12069" y="4113"/>
                </a:lnTo>
                <a:lnTo>
                  <a:pt x="12215" y="4113"/>
                </a:lnTo>
                <a:lnTo>
                  <a:pt x="12264" y="4064"/>
                </a:lnTo>
                <a:lnTo>
                  <a:pt x="12605" y="4113"/>
                </a:lnTo>
                <a:lnTo>
                  <a:pt x="12945" y="4137"/>
                </a:lnTo>
                <a:lnTo>
                  <a:pt x="13602" y="4137"/>
                </a:lnTo>
                <a:lnTo>
                  <a:pt x="13602" y="4283"/>
                </a:lnTo>
                <a:lnTo>
                  <a:pt x="13602" y="4429"/>
                </a:lnTo>
                <a:lnTo>
                  <a:pt x="13627" y="4746"/>
                </a:lnTo>
                <a:lnTo>
                  <a:pt x="13627" y="5111"/>
                </a:lnTo>
                <a:lnTo>
                  <a:pt x="13602" y="5500"/>
                </a:lnTo>
                <a:lnTo>
                  <a:pt x="13602" y="5889"/>
                </a:lnTo>
                <a:lnTo>
                  <a:pt x="13627" y="6254"/>
                </a:lnTo>
                <a:lnTo>
                  <a:pt x="13335" y="6157"/>
                </a:lnTo>
                <a:lnTo>
                  <a:pt x="13043" y="6035"/>
                </a:lnTo>
                <a:lnTo>
                  <a:pt x="13067" y="5914"/>
                </a:lnTo>
                <a:lnTo>
                  <a:pt x="13067" y="5792"/>
                </a:lnTo>
                <a:lnTo>
                  <a:pt x="13067" y="5549"/>
                </a:lnTo>
                <a:lnTo>
                  <a:pt x="13067" y="5257"/>
                </a:lnTo>
                <a:lnTo>
                  <a:pt x="13067" y="5111"/>
                </a:lnTo>
                <a:lnTo>
                  <a:pt x="13043" y="4965"/>
                </a:lnTo>
                <a:lnTo>
                  <a:pt x="13018" y="4940"/>
                </a:lnTo>
                <a:lnTo>
                  <a:pt x="13091" y="4892"/>
                </a:lnTo>
                <a:lnTo>
                  <a:pt x="13140" y="4843"/>
                </a:lnTo>
                <a:lnTo>
                  <a:pt x="13164" y="4770"/>
                </a:lnTo>
                <a:lnTo>
                  <a:pt x="13164" y="4697"/>
                </a:lnTo>
                <a:lnTo>
                  <a:pt x="13140" y="4624"/>
                </a:lnTo>
                <a:lnTo>
                  <a:pt x="13091" y="4551"/>
                </a:lnTo>
                <a:lnTo>
                  <a:pt x="13018" y="4502"/>
                </a:lnTo>
                <a:lnTo>
                  <a:pt x="12945" y="4478"/>
                </a:lnTo>
                <a:lnTo>
                  <a:pt x="12556" y="4478"/>
                </a:lnTo>
                <a:lnTo>
                  <a:pt x="12142" y="4502"/>
                </a:lnTo>
                <a:lnTo>
                  <a:pt x="11777" y="4502"/>
                </a:lnTo>
                <a:lnTo>
                  <a:pt x="11388" y="4527"/>
                </a:lnTo>
                <a:lnTo>
                  <a:pt x="11388" y="3918"/>
                </a:lnTo>
                <a:lnTo>
                  <a:pt x="11388" y="3602"/>
                </a:lnTo>
                <a:lnTo>
                  <a:pt x="11364" y="3286"/>
                </a:lnTo>
                <a:lnTo>
                  <a:pt x="11315" y="3164"/>
                </a:lnTo>
                <a:lnTo>
                  <a:pt x="11291" y="3115"/>
                </a:lnTo>
                <a:lnTo>
                  <a:pt x="11242" y="3091"/>
                </a:lnTo>
                <a:lnTo>
                  <a:pt x="11193" y="3042"/>
                </a:lnTo>
                <a:lnTo>
                  <a:pt x="11169" y="2994"/>
                </a:lnTo>
                <a:lnTo>
                  <a:pt x="11096" y="2945"/>
                </a:lnTo>
                <a:lnTo>
                  <a:pt x="11023" y="2945"/>
                </a:lnTo>
                <a:lnTo>
                  <a:pt x="8152" y="2994"/>
                </a:lnTo>
                <a:lnTo>
                  <a:pt x="7738" y="2994"/>
                </a:lnTo>
                <a:lnTo>
                  <a:pt x="7714" y="2969"/>
                </a:lnTo>
                <a:lnTo>
                  <a:pt x="7665" y="2945"/>
                </a:lnTo>
                <a:lnTo>
                  <a:pt x="7641" y="2945"/>
                </a:lnTo>
                <a:lnTo>
                  <a:pt x="7592" y="2969"/>
                </a:lnTo>
                <a:lnTo>
                  <a:pt x="7592" y="2994"/>
                </a:lnTo>
                <a:lnTo>
                  <a:pt x="6813" y="3018"/>
                </a:lnTo>
                <a:lnTo>
                  <a:pt x="6181" y="3018"/>
                </a:lnTo>
                <a:lnTo>
                  <a:pt x="5865" y="3042"/>
                </a:lnTo>
                <a:lnTo>
                  <a:pt x="5548" y="3091"/>
                </a:lnTo>
                <a:lnTo>
                  <a:pt x="5500" y="3067"/>
                </a:lnTo>
                <a:lnTo>
                  <a:pt x="5378" y="3067"/>
                </a:lnTo>
                <a:lnTo>
                  <a:pt x="5329" y="3091"/>
                </a:lnTo>
                <a:lnTo>
                  <a:pt x="5281" y="3140"/>
                </a:lnTo>
                <a:lnTo>
                  <a:pt x="5232" y="3188"/>
                </a:lnTo>
                <a:lnTo>
                  <a:pt x="5208" y="3237"/>
                </a:lnTo>
                <a:lnTo>
                  <a:pt x="5183" y="3553"/>
                </a:lnTo>
                <a:lnTo>
                  <a:pt x="5159" y="3870"/>
                </a:lnTo>
                <a:lnTo>
                  <a:pt x="5135" y="4527"/>
                </a:lnTo>
                <a:lnTo>
                  <a:pt x="4867" y="4527"/>
                </a:lnTo>
                <a:lnTo>
                  <a:pt x="4599" y="4551"/>
                </a:lnTo>
                <a:lnTo>
                  <a:pt x="4186" y="4575"/>
                </a:lnTo>
                <a:lnTo>
                  <a:pt x="3967" y="4600"/>
                </a:lnTo>
                <a:lnTo>
                  <a:pt x="3772" y="4624"/>
                </a:lnTo>
                <a:lnTo>
                  <a:pt x="3699" y="4648"/>
                </a:lnTo>
                <a:lnTo>
                  <a:pt x="3650" y="4721"/>
                </a:lnTo>
                <a:lnTo>
                  <a:pt x="3650" y="4794"/>
                </a:lnTo>
                <a:lnTo>
                  <a:pt x="3650" y="4867"/>
                </a:lnTo>
                <a:lnTo>
                  <a:pt x="3626" y="4940"/>
                </a:lnTo>
                <a:lnTo>
                  <a:pt x="3602" y="5013"/>
                </a:lnTo>
                <a:lnTo>
                  <a:pt x="3577" y="5184"/>
                </a:lnTo>
                <a:lnTo>
                  <a:pt x="3577" y="5500"/>
                </a:lnTo>
                <a:lnTo>
                  <a:pt x="3577" y="5768"/>
                </a:lnTo>
                <a:lnTo>
                  <a:pt x="3577" y="5914"/>
                </a:lnTo>
                <a:lnTo>
                  <a:pt x="3626" y="6035"/>
                </a:lnTo>
                <a:lnTo>
                  <a:pt x="2993" y="6279"/>
                </a:lnTo>
                <a:lnTo>
                  <a:pt x="2993" y="6279"/>
                </a:lnTo>
                <a:lnTo>
                  <a:pt x="3042" y="5597"/>
                </a:lnTo>
                <a:lnTo>
                  <a:pt x="3066" y="4916"/>
                </a:lnTo>
                <a:lnTo>
                  <a:pt x="3115" y="4478"/>
                </a:lnTo>
                <a:lnTo>
                  <a:pt x="3115" y="4259"/>
                </a:lnTo>
                <a:lnTo>
                  <a:pt x="3091" y="4040"/>
                </a:lnTo>
                <a:lnTo>
                  <a:pt x="3456" y="4064"/>
                </a:lnTo>
                <a:lnTo>
                  <a:pt x="3845" y="4064"/>
                </a:lnTo>
                <a:lnTo>
                  <a:pt x="4210" y="4016"/>
                </a:lnTo>
                <a:lnTo>
                  <a:pt x="4575" y="3967"/>
                </a:lnTo>
                <a:lnTo>
                  <a:pt x="4624" y="3943"/>
                </a:lnTo>
                <a:lnTo>
                  <a:pt x="4672" y="3918"/>
                </a:lnTo>
                <a:lnTo>
                  <a:pt x="4745" y="3845"/>
                </a:lnTo>
                <a:lnTo>
                  <a:pt x="4770" y="3724"/>
                </a:lnTo>
                <a:lnTo>
                  <a:pt x="4745" y="3626"/>
                </a:lnTo>
                <a:lnTo>
                  <a:pt x="4770" y="3505"/>
                </a:lnTo>
                <a:lnTo>
                  <a:pt x="4770" y="3018"/>
                </a:lnTo>
                <a:lnTo>
                  <a:pt x="4770" y="2751"/>
                </a:lnTo>
                <a:lnTo>
                  <a:pt x="4745" y="2507"/>
                </a:lnTo>
                <a:lnTo>
                  <a:pt x="4867" y="2532"/>
                </a:lnTo>
                <a:lnTo>
                  <a:pt x="4989" y="2556"/>
                </a:lnTo>
                <a:lnTo>
                  <a:pt x="5256" y="2556"/>
                </a:lnTo>
                <a:lnTo>
                  <a:pt x="5646" y="2580"/>
                </a:lnTo>
                <a:lnTo>
                  <a:pt x="6035" y="2580"/>
                </a:lnTo>
                <a:lnTo>
                  <a:pt x="6789" y="2532"/>
                </a:lnTo>
                <a:lnTo>
                  <a:pt x="6886" y="2507"/>
                </a:lnTo>
                <a:lnTo>
                  <a:pt x="6959" y="2459"/>
                </a:lnTo>
                <a:lnTo>
                  <a:pt x="6984" y="2386"/>
                </a:lnTo>
                <a:lnTo>
                  <a:pt x="7008" y="2313"/>
                </a:lnTo>
                <a:lnTo>
                  <a:pt x="7032" y="2264"/>
                </a:lnTo>
                <a:lnTo>
                  <a:pt x="7057" y="1826"/>
                </a:lnTo>
                <a:lnTo>
                  <a:pt x="7081" y="1339"/>
                </a:lnTo>
                <a:close/>
                <a:moveTo>
                  <a:pt x="6911" y="5841"/>
                </a:moveTo>
                <a:lnTo>
                  <a:pt x="6838" y="5865"/>
                </a:lnTo>
                <a:lnTo>
                  <a:pt x="6716" y="5987"/>
                </a:lnTo>
                <a:lnTo>
                  <a:pt x="6619" y="6133"/>
                </a:lnTo>
                <a:lnTo>
                  <a:pt x="6546" y="6279"/>
                </a:lnTo>
                <a:lnTo>
                  <a:pt x="6522" y="6449"/>
                </a:lnTo>
                <a:lnTo>
                  <a:pt x="6522" y="6619"/>
                </a:lnTo>
                <a:lnTo>
                  <a:pt x="6546" y="6790"/>
                </a:lnTo>
                <a:lnTo>
                  <a:pt x="6594" y="6960"/>
                </a:lnTo>
                <a:lnTo>
                  <a:pt x="6667" y="7106"/>
                </a:lnTo>
                <a:lnTo>
                  <a:pt x="6716" y="7155"/>
                </a:lnTo>
                <a:lnTo>
                  <a:pt x="6765" y="7203"/>
                </a:lnTo>
                <a:lnTo>
                  <a:pt x="6838" y="7252"/>
                </a:lnTo>
                <a:lnTo>
                  <a:pt x="6911" y="7252"/>
                </a:lnTo>
                <a:lnTo>
                  <a:pt x="6984" y="7276"/>
                </a:lnTo>
                <a:lnTo>
                  <a:pt x="7057" y="7252"/>
                </a:lnTo>
                <a:lnTo>
                  <a:pt x="7130" y="7228"/>
                </a:lnTo>
                <a:lnTo>
                  <a:pt x="7178" y="7179"/>
                </a:lnTo>
                <a:lnTo>
                  <a:pt x="7349" y="6936"/>
                </a:lnTo>
                <a:lnTo>
                  <a:pt x="7397" y="6814"/>
                </a:lnTo>
                <a:lnTo>
                  <a:pt x="7446" y="6692"/>
                </a:lnTo>
                <a:lnTo>
                  <a:pt x="7470" y="6546"/>
                </a:lnTo>
                <a:lnTo>
                  <a:pt x="7470" y="6425"/>
                </a:lnTo>
                <a:lnTo>
                  <a:pt x="7446" y="6133"/>
                </a:lnTo>
                <a:lnTo>
                  <a:pt x="7422" y="6035"/>
                </a:lnTo>
                <a:lnTo>
                  <a:pt x="7349" y="5962"/>
                </a:lnTo>
                <a:lnTo>
                  <a:pt x="7227" y="5914"/>
                </a:lnTo>
                <a:lnTo>
                  <a:pt x="7130" y="5889"/>
                </a:lnTo>
                <a:lnTo>
                  <a:pt x="7057" y="5865"/>
                </a:lnTo>
                <a:lnTo>
                  <a:pt x="6984" y="5841"/>
                </a:lnTo>
                <a:close/>
                <a:moveTo>
                  <a:pt x="9612" y="5792"/>
                </a:moveTo>
                <a:lnTo>
                  <a:pt x="9539" y="5816"/>
                </a:lnTo>
                <a:lnTo>
                  <a:pt x="9466" y="5865"/>
                </a:lnTo>
                <a:lnTo>
                  <a:pt x="9393" y="5938"/>
                </a:lnTo>
                <a:lnTo>
                  <a:pt x="9344" y="6011"/>
                </a:lnTo>
                <a:lnTo>
                  <a:pt x="9247" y="6181"/>
                </a:lnTo>
                <a:lnTo>
                  <a:pt x="9174" y="6352"/>
                </a:lnTo>
                <a:lnTo>
                  <a:pt x="9149" y="6522"/>
                </a:lnTo>
                <a:lnTo>
                  <a:pt x="9149" y="6717"/>
                </a:lnTo>
                <a:lnTo>
                  <a:pt x="9174" y="6887"/>
                </a:lnTo>
                <a:lnTo>
                  <a:pt x="9222" y="7057"/>
                </a:lnTo>
                <a:lnTo>
                  <a:pt x="9271" y="7155"/>
                </a:lnTo>
                <a:lnTo>
                  <a:pt x="9344" y="7228"/>
                </a:lnTo>
                <a:lnTo>
                  <a:pt x="9417" y="7276"/>
                </a:lnTo>
                <a:lnTo>
                  <a:pt x="9514" y="7301"/>
                </a:lnTo>
                <a:lnTo>
                  <a:pt x="9685" y="7301"/>
                </a:lnTo>
                <a:lnTo>
                  <a:pt x="9782" y="7252"/>
                </a:lnTo>
                <a:lnTo>
                  <a:pt x="9855" y="7179"/>
                </a:lnTo>
                <a:lnTo>
                  <a:pt x="9928" y="7106"/>
                </a:lnTo>
                <a:lnTo>
                  <a:pt x="9977" y="7009"/>
                </a:lnTo>
                <a:lnTo>
                  <a:pt x="10050" y="6765"/>
                </a:lnTo>
                <a:lnTo>
                  <a:pt x="10098" y="6522"/>
                </a:lnTo>
                <a:lnTo>
                  <a:pt x="10098" y="6303"/>
                </a:lnTo>
                <a:lnTo>
                  <a:pt x="10098" y="6181"/>
                </a:lnTo>
                <a:lnTo>
                  <a:pt x="10050" y="6108"/>
                </a:lnTo>
                <a:lnTo>
                  <a:pt x="9977" y="6060"/>
                </a:lnTo>
                <a:lnTo>
                  <a:pt x="9879" y="6035"/>
                </a:lnTo>
                <a:lnTo>
                  <a:pt x="9879" y="6011"/>
                </a:lnTo>
                <a:lnTo>
                  <a:pt x="9855" y="5914"/>
                </a:lnTo>
                <a:lnTo>
                  <a:pt x="9806" y="5841"/>
                </a:lnTo>
                <a:lnTo>
                  <a:pt x="9709" y="5792"/>
                </a:lnTo>
                <a:close/>
                <a:moveTo>
                  <a:pt x="8468" y="4673"/>
                </a:moveTo>
                <a:lnTo>
                  <a:pt x="8687" y="4794"/>
                </a:lnTo>
                <a:lnTo>
                  <a:pt x="8930" y="4892"/>
                </a:lnTo>
                <a:lnTo>
                  <a:pt x="8955" y="4916"/>
                </a:lnTo>
                <a:lnTo>
                  <a:pt x="9466" y="5111"/>
                </a:lnTo>
                <a:lnTo>
                  <a:pt x="9806" y="5232"/>
                </a:lnTo>
                <a:lnTo>
                  <a:pt x="9806" y="5305"/>
                </a:lnTo>
                <a:lnTo>
                  <a:pt x="9806" y="5354"/>
                </a:lnTo>
                <a:lnTo>
                  <a:pt x="9855" y="5403"/>
                </a:lnTo>
                <a:lnTo>
                  <a:pt x="9904" y="5403"/>
                </a:lnTo>
                <a:lnTo>
                  <a:pt x="9952" y="5378"/>
                </a:lnTo>
                <a:lnTo>
                  <a:pt x="10001" y="5330"/>
                </a:lnTo>
                <a:lnTo>
                  <a:pt x="10707" y="5597"/>
                </a:lnTo>
                <a:lnTo>
                  <a:pt x="13383" y="6668"/>
                </a:lnTo>
                <a:lnTo>
                  <a:pt x="14040" y="6911"/>
                </a:lnTo>
                <a:lnTo>
                  <a:pt x="14357" y="7082"/>
                </a:lnTo>
                <a:lnTo>
                  <a:pt x="14527" y="7155"/>
                </a:lnTo>
                <a:lnTo>
                  <a:pt x="14648" y="7276"/>
                </a:lnTo>
                <a:lnTo>
                  <a:pt x="14794" y="7422"/>
                </a:lnTo>
                <a:lnTo>
                  <a:pt x="14843" y="7568"/>
                </a:lnTo>
                <a:lnTo>
                  <a:pt x="14892" y="7739"/>
                </a:lnTo>
                <a:lnTo>
                  <a:pt x="14867" y="7909"/>
                </a:lnTo>
                <a:lnTo>
                  <a:pt x="14405" y="7617"/>
                </a:lnTo>
                <a:lnTo>
                  <a:pt x="13919" y="7349"/>
                </a:lnTo>
                <a:lnTo>
                  <a:pt x="13675" y="7252"/>
                </a:lnTo>
                <a:lnTo>
                  <a:pt x="13408" y="7130"/>
                </a:lnTo>
                <a:lnTo>
                  <a:pt x="13164" y="7057"/>
                </a:lnTo>
                <a:lnTo>
                  <a:pt x="12872" y="7057"/>
                </a:lnTo>
                <a:lnTo>
                  <a:pt x="12848" y="7082"/>
                </a:lnTo>
                <a:lnTo>
                  <a:pt x="12848" y="7106"/>
                </a:lnTo>
                <a:lnTo>
                  <a:pt x="12848" y="7155"/>
                </a:lnTo>
                <a:lnTo>
                  <a:pt x="13043" y="7301"/>
                </a:lnTo>
                <a:lnTo>
                  <a:pt x="13262" y="7422"/>
                </a:lnTo>
                <a:lnTo>
                  <a:pt x="13724" y="7666"/>
                </a:lnTo>
                <a:lnTo>
                  <a:pt x="14259" y="7958"/>
                </a:lnTo>
                <a:lnTo>
                  <a:pt x="14770" y="8274"/>
                </a:lnTo>
                <a:lnTo>
                  <a:pt x="14697" y="8493"/>
                </a:lnTo>
                <a:lnTo>
                  <a:pt x="14575" y="8371"/>
                </a:lnTo>
                <a:lnTo>
                  <a:pt x="14454" y="8274"/>
                </a:lnTo>
                <a:lnTo>
                  <a:pt x="14284" y="8177"/>
                </a:lnTo>
                <a:lnTo>
                  <a:pt x="14113" y="8079"/>
                </a:lnTo>
                <a:lnTo>
                  <a:pt x="13773" y="7933"/>
                </a:lnTo>
                <a:lnTo>
                  <a:pt x="13383" y="7763"/>
                </a:lnTo>
                <a:lnTo>
                  <a:pt x="13189" y="7714"/>
                </a:lnTo>
                <a:lnTo>
                  <a:pt x="12994" y="7666"/>
                </a:lnTo>
                <a:lnTo>
                  <a:pt x="12799" y="7641"/>
                </a:lnTo>
                <a:lnTo>
                  <a:pt x="12605" y="7666"/>
                </a:lnTo>
                <a:lnTo>
                  <a:pt x="12580" y="7690"/>
                </a:lnTo>
                <a:lnTo>
                  <a:pt x="12605" y="7714"/>
                </a:lnTo>
                <a:lnTo>
                  <a:pt x="12702" y="7812"/>
                </a:lnTo>
                <a:lnTo>
                  <a:pt x="12824" y="7909"/>
                </a:lnTo>
                <a:lnTo>
                  <a:pt x="12945" y="7982"/>
                </a:lnTo>
                <a:lnTo>
                  <a:pt x="13091" y="8055"/>
                </a:lnTo>
                <a:lnTo>
                  <a:pt x="13383" y="8177"/>
                </a:lnTo>
                <a:lnTo>
                  <a:pt x="13651" y="8274"/>
                </a:lnTo>
                <a:lnTo>
                  <a:pt x="13894" y="8396"/>
                </a:lnTo>
                <a:lnTo>
                  <a:pt x="14113" y="8517"/>
                </a:lnTo>
                <a:lnTo>
                  <a:pt x="14551" y="8809"/>
                </a:lnTo>
                <a:lnTo>
                  <a:pt x="14430" y="9126"/>
                </a:lnTo>
                <a:lnTo>
                  <a:pt x="13967" y="8858"/>
                </a:lnTo>
                <a:lnTo>
                  <a:pt x="13481" y="8590"/>
                </a:lnTo>
                <a:lnTo>
                  <a:pt x="12921" y="8274"/>
                </a:lnTo>
                <a:lnTo>
                  <a:pt x="12629" y="8152"/>
                </a:lnTo>
                <a:lnTo>
                  <a:pt x="12337" y="8031"/>
                </a:lnTo>
                <a:lnTo>
                  <a:pt x="12313" y="8031"/>
                </a:lnTo>
                <a:lnTo>
                  <a:pt x="12288" y="8055"/>
                </a:lnTo>
                <a:lnTo>
                  <a:pt x="12288" y="8079"/>
                </a:lnTo>
                <a:lnTo>
                  <a:pt x="12288" y="8104"/>
                </a:lnTo>
                <a:lnTo>
                  <a:pt x="12507" y="8323"/>
                </a:lnTo>
                <a:lnTo>
                  <a:pt x="12751" y="8542"/>
                </a:lnTo>
                <a:lnTo>
                  <a:pt x="13018" y="8712"/>
                </a:lnTo>
                <a:lnTo>
                  <a:pt x="13286" y="8882"/>
                </a:lnTo>
                <a:lnTo>
                  <a:pt x="13797" y="9199"/>
                </a:lnTo>
                <a:lnTo>
                  <a:pt x="14040" y="9345"/>
                </a:lnTo>
                <a:lnTo>
                  <a:pt x="14308" y="9466"/>
                </a:lnTo>
                <a:lnTo>
                  <a:pt x="14211" y="9661"/>
                </a:lnTo>
                <a:lnTo>
                  <a:pt x="14065" y="9564"/>
                </a:lnTo>
                <a:lnTo>
                  <a:pt x="13919" y="9491"/>
                </a:lnTo>
                <a:lnTo>
                  <a:pt x="13602" y="9345"/>
                </a:lnTo>
                <a:lnTo>
                  <a:pt x="13359" y="9199"/>
                </a:lnTo>
                <a:lnTo>
                  <a:pt x="13067" y="9077"/>
                </a:lnTo>
                <a:lnTo>
                  <a:pt x="12921" y="9028"/>
                </a:lnTo>
                <a:lnTo>
                  <a:pt x="12775" y="9004"/>
                </a:lnTo>
                <a:lnTo>
                  <a:pt x="12629" y="8980"/>
                </a:lnTo>
                <a:lnTo>
                  <a:pt x="12483" y="8980"/>
                </a:lnTo>
                <a:lnTo>
                  <a:pt x="12459" y="9004"/>
                </a:lnTo>
                <a:lnTo>
                  <a:pt x="12459" y="9053"/>
                </a:lnTo>
                <a:lnTo>
                  <a:pt x="12556" y="9150"/>
                </a:lnTo>
                <a:lnTo>
                  <a:pt x="12653" y="9247"/>
                </a:lnTo>
                <a:lnTo>
                  <a:pt x="12897" y="9418"/>
                </a:lnTo>
                <a:lnTo>
                  <a:pt x="13408" y="9685"/>
                </a:lnTo>
                <a:lnTo>
                  <a:pt x="13724" y="9880"/>
                </a:lnTo>
                <a:lnTo>
                  <a:pt x="13894" y="10002"/>
                </a:lnTo>
                <a:lnTo>
                  <a:pt x="14065" y="10075"/>
                </a:lnTo>
                <a:lnTo>
                  <a:pt x="13967" y="10269"/>
                </a:lnTo>
                <a:lnTo>
                  <a:pt x="13505" y="10075"/>
                </a:lnTo>
                <a:lnTo>
                  <a:pt x="13043" y="9880"/>
                </a:lnTo>
                <a:lnTo>
                  <a:pt x="12556" y="9758"/>
                </a:lnTo>
                <a:lnTo>
                  <a:pt x="12069" y="9661"/>
                </a:lnTo>
                <a:lnTo>
                  <a:pt x="12045" y="9661"/>
                </a:lnTo>
                <a:lnTo>
                  <a:pt x="12045" y="9685"/>
                </a:lnTo>
                <a:lnTo>
                  <a:pt x="12434" y="10002"/>
                </a:lnTo>
                <a:lnTo>
                  <a:pt x="12872" y="10245"/>
                </a:lnTo>
                <a:lnTo>
                  <a:pt x="13335" y="10488"/>
                </a:lnTo>
                <a:lnTo>
                  <a:pt x="13797" y="10683"/>
                </a:lnTo>
                <a:lnTo>
                  <a:pt x="13627" y="11072"/>
                </a:lnTo>
                <a:lnTo>
                  <a:pt x="13456" y="10926"/>
                </a:lnTo>
                <a:lnTo>
                  <a:pt x="13262" y="10829"/>
                </a:lnTo>
                <a:lnTo>
                  <a:pt x="12848" y="10659"/>
                </a:lnTo>
                <a:lnTo>
                  <a:pt x="12653" y="10586"/>
                </a:lnTo>
                <a:lnTo>
                  <a:pt x="12483" y="10513"/>
                </a:lnTo>
                <a:lnTo>
                  <a:pt x="12288" y="10488"/>
                </a:lnTo>
                <a:lnTo>
                  <a:pt x="12069" y="10488"/>
                </a:lnTo>
                <a:lnTo>
                  <a:pt x="12045" y="10513"/>
                </a:lnTo>
                <a:lnTo>
                  <a:pt x="12045" y="10537"/>
                </a:lnTo>
                <a:lnTo>
                  <a:pt x="12118" y="10634"/>
                </a:lnTo>
                <a:lnTo>
                  <a:pt x="12191" y="10707"/>
                </a:lnTo>
                <a:lnTo>
                  <a:pt x="12337" y="10829"/>
                </a:lnTo>
                <a:lnTo>
                  <a:pt x="12532" y="10926"/>
                </a:lnTo>
                <a:lnTo>
                  <a:pt x="12702" y="11023"/>
                </a:lnTo>
                <a:lnTo>
                  <a:pt x="13091" y="11218"/>
                </a:lnTo>
                <a:lnTo>
                  <a:pt x="13310" y="11291"/>
                </a:lnTo>
                <a:lnTo>
                  <a:pt x="13505" y="11340"/>
                </a:lnTo>
                <a:lnTo>
                  <a:pt x="13481" y="11413"/>
                </a:lnTo>
                <a:lnTo>
                  <a:pt x="13335" y="11388"/>
                </a:lnTo>
                <a:lnTo>
                  <a:pt x="13189" y="11340"/>
                </a:lnTo>
                <a:lnTo>
                  <a:pt x="12897" y="11315"/>
                </a:lnTo>
                <a:lnTo>
                  <a:pt x="12678" y="11267"/>
                </a:lnTo>
                <a:lnTo>
                  <a:pt x="12434" y="11242"/>
                </a:lnTo>
                <a:lnTo>
                  <a:pt x="12191" y="11267"/>
                </a:lnTo>
                <a:lnTo>
                  <a:pt x="12069" y="11291"/>
                </a:lnTo>
                <a:lnTo>
                  <a:pt x="11972" y="11315"/>
                </a:lnTo>
                <a:lnTo>
                  <a:pt x="11948" y="11340"/>
                </a:lnTo>
                <a:lnTo>
                  <a:pt x="11948" y="11364"/>
                </a:lnTo>
                <a:lnTo>
                  <a:pt x="11972" y="11413"/>
                </a:lnTo>
                <a:lnTo>
                  <a:pt x="12069" y="11486"/>
                </a:lnTo>
                <a:lnTo>
                  <a:pt x="12191" y="11534"/>
                </a:lnTo>
                <a:lnTo>
                  <a:pt x="12434" y="11607"/>
                </a:lnTo>
                <a:lnTo>
                  <a:pt x="12921" y="11705"/>
                </a:lnTo>
                <a:lnTo>
                  <a:pt x="13164" y="11778"/>
                </a:lnTo>
                <a:lnTo>
                  <a:pt x="13432" y="11826"/>
                </a:lnTo>
                <a:lnTo>
                  <a:pt x="13408" y="11972"/>
                </a:lnTo>
                <a:lnTo>
                  <a:pt x="13018" y="11948"/>
                </a:lnTo>
                <a:lnTo>
                  <a:pt x="12434" y="11948"/>
                </a:lnTo>
                <a:lnTo>
                  <a:pt x="12313" y="11972"/>
                </a:lnTo>
                <a:lnTo>
                  <a:pt x="12215" y="12021"/>
                </a:lnTo>
                <a:lnTo>
                  <a:pt x="12118" y="12070"/>
                </a:lnTo>
                <a:lnTo>
                  <a:pt x="12118" y="12118"/>
                </a:lnTo>
                <a:lnTo>
                  <a:pt x="12118" y="12143"/>
                </a:lnTo>
                <a:lnTo>
                  <a:pt x="12215" y="12191"/>
                </a:lnTo>
                <a:lnTo>
                  <a:pt x="12313" y="12240"/>
                </a:lnTo>
                <a:lnTo>
                  <a:pt x="12507" y="12264"/>
                </a:lnTo>
                <a:lnTo>
                  <a:pt x="12897" y="12264"/>
                </a:lnTo>
                <a:lnTo>
                  <a:pt x="13383" y="12313"/>
                </a:lnTo>
                <a:lnTo>
                  <a:pt x="13383" y="12654"/>
                </a:lnTo>
                <a:lnTo>
                  <a:pt x="13043" y="12654"/>
                </a:lnTo>
                <a:lnTo>
                  <a:pt x="12678" y="12678"/>
                </a:lnTo>
                <a:lnTo>
                  <a:pt x="12288" y="12727"/>
                </a:lnTo>
                <a:lnTo>
                  <a:pt x="12094" y="12775"/>
                </a:lnTo>
                <a:lnTo>
                  <a:pt x="11923" y="12873"/>
                </a:lnTo>
                <a:lnTo>
                  <a:pt x="12118" y="12921"/>
                </a:lnTo>
                <a:lnTo>
                  <a:pt x="12288" y="12946"/>
                </a:lnTo>
                <a:lnTo>
                  <a:pt x="12678" y="12946"/>
                </a:lnTo>
                <a:lnTo>
                  <a:pt x="13408" y="12970"/>
                </a:lnTo>
                <a:lnTo>
                  <a:pt x="13408" y="13116"/>
                </a:lnTo>
                <a:lnTo>
                  <a:pt x="13408" y="13262"/>
                </a:lnTo>
                <a:lnTo>
                  <a:pt x="13140" y="13262"/>
                </a:lnTo>
                <a:lnTo>
                  <a:pt x="12848" y="13286"/>
                </a:lnTo>
                <a:lnTo>
                  <a:pt x="12337" y="13286"/>
                </a:lnTo>
                <a:lnTo>
                  <a:pt x="12069" y="13335"/>
                </a:lnTo>
                <a:lnTo>
                  <a:pt x="11948" y="13384"/>
                </a:lnTo>
                <a:lnTo>
                  <a:pt x="11850" y="13432"/>
                </a:lnTo>
                <a:lnTo>
                  <a:pt x="11826" y="13481"/>
                </a:lnTo>
                <a:lnTo>
                  <a:pt x="11850" y="13505"/>
                </a:lnTo>
                <a:lnTo>
                  <a:pt x="11948" y="13554"/>
                </a:lnTo>
                <a:lnTo>
                  <a:pt x="12069" y="13603"/>
                </a:lnTo>
                <a:lnTo>
                  <a:pt x="12337" y="13627"/>
                </a:lnTo>
                <a:lnTo>
                  <a:pt x="12605" y="13651"/>
                </a:lnTo>
                <a:lnTo>
                  <a:pt x="13432" y="13651"/>
                </a:lnTo>
                <a:lnTo>
                  <a:pt x="13432" y="13797"/>
                </a:lnTo>
                <a:lnTo>
                  <a:pt x="13286" y="13773"/>
                </a:lnTo>
                <a:lnTo>
                  <a:pt x="13164" y="13797"/>
                </a:lnTo>
                <a:lnTo>
                  <a:pt x="12897" y="13822"/>
                </a:lnTo>
                <a:lnTo>
                  <a:pt x="12483" y="13846"/>
                </a:lnTo>
                <a:lnTo>
                  <a:pt x="12288" y="13895"/>
                </a:lnTo>
                <a:lnTo>
                  <a:pt x="12094" y="13968"/>
                </a:lnTo>
                <a:lnTo>
                  <a:pt x="12094" y="13992"/>
                </a:lnTo>
                <a:lnTo>
                  <a:pt x="12094" y="14016"/>
                </a:lnTo>
                <a:lnTo>
                  <a:pt x="12118" y="14041"/>
                </a:lnTo>
                <a:lnTo>
                  <a:pt x="12313" y="14089"/>
                </a:lnTo>
                <a:lnTo>
                  <a:pt x="12507" y="14114"/>
                </a:lnTo>
                <a:lnTo>
                  <a:pt x="13310" y="14114"/>
                </a:lnTo>
                <a:lnTo>
                  <a:pt x="13432" y="14089"/>
                </a:lnTo>
                <a:lnTo>
                  <a:pt x="13456" y="14600"/>
                </a:lnTo>
                <a:lnTo>
                  <a:pt x="13237" y="14576"/>
                </a:lnTo>
                <a:lnTo>
                  <a:pt x="13018" y="14552"/>
                </a:lnTo>
                <a:lnTo>
                  <a:pt x="12824" y="14552"/>
                </a:lnTo>
                <a:lnTo>
                  <a:pt x="12434" y="14600"/>
                </a:lnTo>
                <a:lnTo>
                  <a:pt x="12045" y="14698"/>
                </a:lnTo>
                <a:lnTo>
                  <a:pt x="11656" y="14819"/>
                </a:lnTo>
                <a:lnTo>
                  <a:pt x="11193" y="14941"/>
                </a:lnTo>
                <a:lnTo>
                  <a:pt x="10974" y="14965"/>
                </a:lnTo>
                <a:lnTo>
                  <a:pt x="10755" y="14990"/>
                </a:lnTo>
                <a:lnTo>
                  <a:pt x="10536" y="14990"/>
                </a:lnTo>
                <a:lnTo>
                  <a:pt x="10317" y="14965"/>
                </a:lnTo>
                <a:lnTo>
                  <a:pt x="10098" y="14917"/>
                </a:lnTo>
                <a:lnTo>
                  <a:pt x="9879" y="14819"/>
                </a:lnTo>
                <a:lnTo>
                  <a:pt x="9514" y="14698"/>
                </a:lnTo>
                <a:lnTo>
                  <a:pt x="9149" y="14576"/>
                </a:lnTo>
                <a:lnTo>
                  <a:pt x="8979" y="14552"/>
                </a:lnTo>
                <a:lnTo>
                  <a:pt x="8809" y="14527"/>
                </a:lnTo>
                <a:lnTo>
                  <a:pt x="8614" y="14527"/>
                </a:lnTo>
                <a:lnTo>
                  <a:pt x="8419" y="14552"/>
                </a:lnTo>
                <a:lnTo>
                  <a:pt x="7981" y="14649"/>
                </a:lnTo>
                <a:lnTo>
                  <a:pt x="7568" y="14795"/>
                </a:lnTo>
                <a:lnTo>
                  <a:pt x="7130" y="14917"/>
                </a:lnTo>
                <a:lnTo>
                  <a:pt x="6935" y="14965"/>
                </a:lnTo>
                <a:lnTo>
                  <a:pt x="6692" y="14990"/>
                </a:lnTo>
                <a:lnTo>
                  <a:pt x="6473" y="14990"/>
                </a:lnTo>
                <a:lnTo>
                  <a:pt x="6230" y="14965"/>
                </a:lnTo>
                <a:lnTo>
                  <a:pt x="5986" y="14917"/>
                </a:lnTo>
                <a:lnTo>
                  <a:pt x="5767" y="14844"/>
                </a:lnTo>
                <a:lnTo>
                  <a:pt x="5281" y="14722"/>
                </a:lnTo>
                <a:lnTo>
                  <a:pt x="5062" y="14649"/>
                </a:lnTo>
                <a:lnTo>
                  <a:pt x="4818" y="14625"/>
                </a:lnTo>
                <a:lnTo>
                  <a:pt x="4453" y="14576"/>
                </a:lnTo>
                <a:lnTo>
                  <a:pt x="4040" y="14576"/>
                </a:lnTo>
                <a:lnTo>
                  <a:pt x="3602" y="14625"/>
                </a:lnTo>
                <a:lnTo>
                  <a:pt x="3164" y="14722"/>
                </a:lnTo>
                <a:lnTo>
                  <a:pt x="3188" y="14308"/>
                </a:lnTo>
                <a:lnTo>
                  <a:pt x="3188" y="13895"/>
                </a:lnTo>
                <a:lnTo>
                  <a:pt x="3164" y="13067"/>
                </a:lnTo>
                <a:lnTo>
                  <a:pt x="3164" y="12386"/>
                </a:lnTo>
                <a:lnTo>
                  <a:pt x="3139" y="12191"/>
                </a:lnTo>
                <a:lnTo>
                  <a:pt x="3115" y="12021"/>
                </a:lnTo>
                <a:lnTo>
                  <a:pt x="3066" y="11851"/>
                </a:lnTo>
                <a:lnTo>
                  <a:pt x="3018" y="11705"/>
                </a:lnTo>
                <a:lnTo>
                  <a:pt x="3018" y="11632"/>
                </a:lnTo>
                <a:lnTo>
                  <a:pt x="3018" y="11534"/>
                </a:lnTo>
                <a:lnTo>
                  <a:pt x="2993" y="11413"/>
                </a:lnTo>
                <a:lnTo>
                  <a:pt x="2896" y="11194"/>
                </a:lnTo>
                <a:lnTo>
                  <a:pt x="2701" y="10780"/>
                </a:lnTo>
                <a:lnTo>
                  <a:pt x="2409" y="10123"/>
                </a:lnTo>
                <a:lnTo>
                  <a:pt x="2142" y="9442"/>
                </a:lnTo>
                <a:lnTo>
                  <a:pt x="1947" y="8809"/>
                </a:lnTo>
                <a:lnTo>
                  <a:pt x="1777" y="8152"/>
                </a:lnTo>
                <a:lnTo>
                  <a:pt x="1728" y="7909"/>
                </a:lnTo>
                <a:lnTo>
                  <a:pt x="1704" y="7787"/>
                </a:lnTo>
                <a:lnTo>
                  <a:pt x="1704" y="7666"/>
                </a:lnTo>
                <a:lnTo>
                  <a:pt x="1704" y="7544"/>
                </a:lnTo>
                <a:lnTo>
                  <a:pt x="1752" y="7447"/>
                </a:lnTo>
                <a:lnTo>
                  <a:pt x="1825" y="7325"/>
                </a:lnTo>
                <a:lnTo>
                  <a:pt x="1923" y="7252"/>
                </a:lnTo>
                <a:lnTo>
                  <a:pt x="2093" y="7155"/>
                </a:lnTo>
                <a:lnTo>
                  <a:pt x="2288" y="7082"/>
                </a:lnTo>
                <a:lnTo>
                  <a:pt x="2653" y="6936"/>
                </a:lnTo>
                <a:lnTo>
                  <a:pt x="3991" y="6400"/>
                </a:lnTo>
                <a:lnTo>
                  <a:pt x="5329" y="5889"/>
                </a:lnTo>
                <a:lnTo>
                  <a:pt x="8030" y="4867"/>
                </a:lnTo>
                <a:lnTo>
                  <a:pt x="8030" y="5062"/>
                </a:lnTo>
                <a:lnTo>
                  <a:pt x="8030" y="5281"/>
                </a:lnTo>
                <a:lnTo>
                  <a:pt x="8030" y="5670"/>
                </a:lnTo>
                <a:lnTo>
                  <a:pt x="8030" y="7203"/>
                </a:lnTo>
                <a:lnTo>
                  <a:pt x="8030" y="8834"/>
                </a:lnTo>
                <a:lnTo>
                  <a:pt x="8054" y="9661"/>
                </a:lnTo>
                <a:lnTo>
                  <a:pt x="8079" y="10464"/>
                </a:lnTo>
                <a:lnTo>
                  <a:pt x="8103" y="10586"/>
                </a:lnTo>
                <a:lnTo>
                  <a:pt x="8152" y="10659"/>
                </a:lnTo>
                <a:lnTo>
                  <a:pt x="8249" y="10707"/>
                </a:lnTo>
                <a:lnTo>
                  <a:pt x="8346" y="10732"/>
                </a:lnTo>
                <a:lnTo>
                  <a:pt x="8444" y="10707"/>
                </a:lnTo>
                <a:lnTo>
                  <a:pt x="8517" y="10659"/>
                </a:lnTo>
                <a:lnTo>
                  <a:pt x="8565" y="10586"/>
                </a:lnTo>
                <a:lnTo>
                  <a:pt x="8590" y="10464"/>
                </a:lnTo>
                <a:lnTo>
                  <a:pt x="8517" y="8931"/>
                </a:lnTo>
                <a:lnTo>
                  <a:pt x="8468" y="7398"/>
                </a:lnTo>
                <a:lnTo>
                  <a:pt x="8444" y="5865"/>
                </a:lnTo>
                <a:lnTo>
                  <a:pt x="8444" y="5305"/>
                </a:lnTo>
                <a:lnTo>
                  <a:pt x="8444" y="5013"/>
                </a:lnTo>
                <a:lnTo>
                  <a:pt x="8395" y="4721"/>
                </a:lnTo>
                <a:lnTo>
                  <a:pt x="8468" y="4673"/>
                </a:lnTo>
                <a:close/>
                <a:moveTo>
                  <a:pt x="7446" y="1"/>
                </a:moveTo>
                <a:lnTo>
                  <a:pt x="7300" y="25"/>
                </a:lnTo>
                <a:lnTo>
                  <a:pt x="7154" y="50"/>
                </a:lnTo>
                <a:lnTo>
                  <a:pt x="7008" y="98"/>
                </a:lnTo>
                <a:lnTo>
                  <a:pt x="6911" y="196"/>
                </a:lnTo>
                <a:lnTo>
                  <a:pt x="6838" y="196"/>
                </a:lnTo>
                <a:lnTo>
                  <a:pt x="6765" y="244"/>
                </a:lnTo>
                <a:lnTo>
                  <a:pt x="6716" y="293"/>
                </a:lnTo>
                <a:lnTo>
                  <a:pt x="6716" y="317"/>
                </a:lnTo>
                <a:lnTo>
                  <a:pt x="6667" y="755"/>
                </a:lnTo>
                <a:lnTo>
                  <a:pt x="6619" y="1193"/>
                </a:lnTo>
                <a:lnTo>
                  <a:pt x="6594" y="1656"/>
                </a:lnTo>
                <a:lnTo>
                  <a:pt x="6594" y="2094"/>
                </a:lnTo>
                <a:lnTo>
                  <a:pt x="6011" y="2118"/>
                </a:lnTo>
                <a:lnTo>
                  <a:pt x="5427" y="2118"/>
                </a:lnTo>
                <a:lnTo>
                  <a:pt x="5013" y="2094"/>
                </a:lnTo>
                <a:lnTo>
                  <a:pt x="4794" y="2094"/>
                </a:lnTo>
                <a:lnTo>
                  <a:pt x="4697" y="2118"/>
                </a:lnTo>
                <a:lnTo>
                  <a:pt x="4624" y="2167"/>
                </a:lnTo>
                <a:lnTo>
                  <a:pt x="4575" y="2142"/>
                </a:lnTo>
                <a:lnTo>
                  <a:pt x="4526" y="2118"/>
                </a:lnTo>
                <a:lnTo>
                  <a:pt x="4405" y="2142"/>
                </a:lnTo>
                <a:lnTo>
                  <a:pt x="4332" y="2215"/>
                </a:lnTo>
                <a:lnTo>
                  <a:pt x="4307" y="2264"/>
                </a:lnTo>
                <a:lnTo>
                  <a:pt x="4283" y="2337"/>
                </a:lnTo>
                <a:lnTo>
                  <a:pt x="4259" y="2605"/>
                </a:lnTo>
                <a:lnTo>
                  <a:pt x="4259" y="2897"/>
                </a:lnTo>
                <a:lnTo>
                  <a:pt x="4259" y="3480"/>
                </a:lnTo>
                <a:lnTo>
                  <a:pt x="3602" y="3529"/>
                </a:lnTo>
                <a:lnTo>
                  <a:pt x="3261" y="3578"/>
                </a:lnTo>
                <a:lnTo>
                  <a:pt x="2920" y="3602"/>
                </a:lnTo>
                <a:lnTo>
                  <a:pt x="2872" y="3626"/>
                </a:lnTo>
                <a:lnTo>
                  <a:pt x="2823" y="3651"/>
                </a:lnTo>
                <a:lnTo>
                  <a:pt x="2774" y="3699"/>
                </a:lnTo>
                <a:lnTo>
                  <a:pt x="2701" y="3821"/>
                </a:lnTo>
                <a:lnTo>
                  <a:pt x="2653" y="3918"/>
                </a:lnTo>
                <a:lnTo>
                  <a:pt x="2604" y="4064"/>
                </a:lnTo>
                <a:lnTo>
                  <a:pt x="2604" y="4186"/>
                </a:lnTo>
                <a:lnTo>
                  <a:pt x="2580" y="4454"/>
                </a:lnTo>
                <a:lnTo>
                  <a:pt x="2580" y="4721"/>
                </a:lnTo>
                <a:lnTo>
                  <a:pt x="2458" y="6449"/>
                </a:lnTo>
                <a:lnTo>
                  <a:pt x="2458" y="6498"/>
                </a:lnTo>
                <a:lnTo>
                  <a:pt x="1704" y="6838"/>
                </a:lnTo>
                <a:lnTo>
                  <a:pt x="1558" y="6936"/>
                </a:lnTo>
                <a:lnTo>
                  <a:pt x="1436" y="7033"/>
                </a:lnTo>
                <a:lnTo>
                  <a:pt x="1363" y="7155"/>
                </a:lnTo>
                <a:lnTo>
                  <a:pt x="1290" y="7276"/>
                </a:lnTo>
                <a:lnTo>
                  <a:pt x="1266" y="7422"/>
                </a:lnTo>
                <a:lnTo>
                  <a:pt x="1241" y="7568"/>
                </a:lnTo>
                <a:lnTo>
                  <a:pt x="1241" y="7714"/>
                </a:lnTo>
                <a:lnTo>
                  <a:pt x="1241" y="7885"/>
                </a:lnTo>
                <a:lnTo>
                  <a:pt x="1290" y="8201"/>
                </a:lnTo>
                <a:lnTo>
                  <a:pt x="1363" y="8542"/>
                </a:lnTo>
                <a:lnTo>
                  <a:pt x="1533" y="9101"/>
                </a:lnTo>
                <a:lnTo>
                  <a:pt x="1631" y="9491"/>
                </a:lnTo>
                <a:lnTo>
                  <a:pt x="1777" y="9856"/>
                </a:lnTo>
                <a:lnTo>
                  <a:pt x="2069" y="10586"/>
                </a:lnTo>
                <a:lnTo>
                  <a:pt x="2190" y="10853"/>
                </a:lnTo>
                <a:lnTo>
                  <a:pt x="2336" y="11145"/>
                </a:lnTo>
                <a:lnTo>
                  <a:pt x="2507" y="11437"/>
                </a:lnTo>
                <a:lnTo>
                  <a:pt x="2604" y="11559"/>
                </a:lnTo>
                <a:lnTo>
                  <a:pt x="2726" y="11656"/>
                </a:lnTo>
                <a:lnTo>
                  <a:pt x="2677" y="11826"/>
                </a:lnTo>
                <a:lnTo>
                  <a:pt x="2653" y="11997"/>
                </a:lnTo>
                <a:lnTo>
                  <a:pt x="2628" y="12167"/>
                </a:lnTo>
                <a:lnTo>
                  <a:pt x="2628" y="12362"/>
                </a:lnTo>
                <a:lnTo>
                  <a:pt x="2677" y="12727"/>
                </a:lnTo>
                <a:lnTo>
                  <a:pt x="2701" y="13067"/>
                </a:lnTo>
                <a:lnTo>
                  <a:pt x="2701" y="13530"/>
                </a:lnTo>
                <a:lnTo>
                  <a:pt x="2677" y="13968"/>
                </a:lnTo>
                <a:lnTo>
                  <a:pt x="2677" y="14430"/>
                </a:lnTo>
                <a:lnTo>
                  <a:pt x="2701" y="14649"/>
                </a:lnTo>
                <a:lnTo>
                  <a:pt x="2726" y="14868"/>
                </a:lnTo>
                <a:lnTo>
                  <a:pt x="2531" y="14965"/>
                </a:lnTo>
                <a:lnTo>
                  <a:pt x="2385" y="15087"/>
                </a:lnTo>
                <a:lnTo>
                  <a:pt x="2239" y="15233"/>
                </a:lnTo>
                <a:lnTo>
                  <a:pt x="2117" y="15379"/>
                </a:lnTo>
                <a:lnTo>
                  <a:pt x="2117" y="15428"/>
                </a:lnTo>
                <a:lnTo>
                  <a:pt x="2117" y="15476"/>
                </a:lnTo>
                <a:lnTo>
                  <a:pt x="2142" y="15501"/>
                </a:lnTo>
                <a:lnTo>
                  <a:pt x="2190" y="15501"/>
                </a:lnTo>
                <a:lnTo>
                  <a:pt x="2361" y="15476"/>
                </a:lnTo>
                <a:lnTo>
                  <a:pt x="2531" y="15428"/>
                </a:lnTo>
                <a:lnTo>
                  <a:pt x="2872" y="15306"/>
                </a:lnTo>
                <a:lnTo>
                  <a:pt x="3212" y="15184"/>
                </a:lnTo>
                <a:lnTo>
                  <a:pt x="3553" y="15063"/>
                </a:lnTo>
                <a:lnTo>
                  <a:pt x="3796" y="15014"/>
                </a:lnTo>
                <a:lnTo>
                  <a:pt x="4064" y="15014"/>
                </a:lnTo>
                <a:lnTo>
                  <a:pt x="4307" y="14990"/>
                </a:lnTo>
                <a:lnTo>
                  <a:pt x="4551" y="15014"/>
                </a:lnTo>
                <a:lnTo>
                  <a:pt x="4794" y="15038"/>
                </a:lnTo>
                <a:lnTo>
                  <a:pt x="5037" y="15087"/>
                </a:lnTo>
                <a:lnTo>
                  <a:pt x="5500" y="15209"/>
                </a:lnTo>
                <a:lnTo>
                  <a:pt x="5889" y="15330"/>
                </a:lnTo>
                <a:lnTo>
                  <a:pt x="6278" y="15403"/>
                </a:lnTo>
                <a:lnTo>
                  <a:pt x="6667" y="15428"/>
                </a:lnTo>
                <a:lnTo>
                  <a:pt x="6862" y="15428"/>
                </a:lnTo>
                <a:lnTo>
                  <a:pt x="7057" y="15403"/>
                </a:lnTo>
                <a:lnTo>
                  <a:pt x="7276" y="15355"/>
                </a:lnTo>
                <a:lnTo>
                  <a:pt x="7495" y="15306"/>
                </a:lnTo>
                <a:lnTo>
                  <a:pt x="7908" y="15184"/>
                </a:lnTo>
                <a:lnTo>
                  <a:pt x="8346" y="15063"/>
                </a:lnTo>
                <a:lnTo>
                  <a:pt x="8565" y="15014"/>
                </a:lnTo>
                <a:lnTo>
                  <a:pt x="8784" y="14990"/>
                </a:lnTo>
                <a:lnTo>
                  <a:pt x="8979" y="15014"/>
                </a:lnTo>
                <a:lnTo>
                  <a:pt x="9198" y="15063"/>
                </a:lnTo>
                <a:lnTo>
                  <a:pt x="9393" y="15136"/>
                </a:lnTo>
                <a:lnTo>
                  <a:pt x="9587" y="15209"/>
                </a:lnTo>
                <a:lnTo>
                  <a:pt x="9977" y="15379"/>
                </a:lnTo>
                <a:lnTo>
                  <a:pt x="10196" y="15452"/>
                </a:lnTo>
                <a:lnTo>
                  <a:pt x="10390" y="15476"/>
                </a:lnTo>
                <a:lnTo>
                  <a:pt x="10585" y="15501"/>
                </a:lnTo>
                <a:lnTo>
                  <a:pt x="10780" y="15501"/>
                </a:lnTo>
                <a:lnTo>
                  <a:pt x="11169" y="15452"/>
                </a:lnTo>
                <a:lnTo>
                  <a:pt x="11558" y="15355"/>
                </a:lnTo>
                <a:lnTo>
                  <a:pt x="11923" y="15257"/>
                </a:lnTo>
                <a:lnTo>
                  <a:pt x="12191" y="15184"/>
                </a:lnTo>
                <a:lnTo>
                  <a:pt x="12410" y="15136"/>
                </a:lnTo>
                <a:lnTo>
                  <a:pt x="12653" y="15111"/>
                </a:lnTo>
                <a:lnTo>
                  <a:pt x="12872" y="15087"/>
                </a:lnTo>
                <a:lnTo>
                  <a:pt x="13116" y="15087"/>
                </a:lnTo>
                <a:lnTo>
                  <a:pt x="13335" y="15111"/>
                </a:lnTo>
                <a:lnTo>
                  <a:pt x="13846" y="15209"/>
                </a:lnTo>
                <a:lnTo>
                  <a:pt x="14186" y="15257"/>
                </a:lnTo>
                <a:lnTo>
                  <a:pt x="14357" y="15282"/>
                </a:lnTo>
                <a:lnTo>
                  <a:pt x="14551" y="15282"/>
                </a:lnTo>
                <a:lnTo>
                  <a:pt x="14721" y="15233"/>
                </a:lnTo>
                <a:lnTo>
                  <a:pt x="14892" y="15209"/>
                </a:lnTo>
                <a:lnTo>
                  <a:pt x="15038" y="15136"/>
                </a:lnTo>
                <a:lnTo>
                  <a:pt x="15208" y="15038"/>
                </a:lnTo>
                <a:lnTo>
                  <a:pt x="15281" y="14965"/>
                </a:lnTo>
                <a:lnTo>
                  <a:pt x="15305" y="14868"/>
                </a:lnTo>
                <a:lnTo>
                  <a:pt x="15305" y="14771"/>
                </a:lnTo>
                <a:lnTo>
                  <a:pt x="15281" y="14673"/>
                </a:lnTo>
                <a:lnTo>
                  <a:pt x="15208" y="14600"/>
                </a:lnTo>
                <a:lnTo>
                  <a:pt x="15135" y="14552"/>
                </a:lnTo>
                <a:lnTo>
                  <a:pt x="15038" y="14552"/>
                </a:lnTo>
                <a:lnTo>
                  <a:pt x="14940" y="14600"/>
                </a:lnTo>
                <a:lnTo>
                  <a:pt x="14819" y="14673"/>
                </a:lnTo>
                <a:lnTo>
                  <a:pt x="14697" y="14722"/>
                </a:lnTo>
                <a:lnTo>
                  <a:pt x="14575" y="14746"/>
                </a:lnTo>
                <a:lnTo>
                  <a:pt x="14454" y="14771"/>
                </a:lnTo>
                <a:lnTo>
                  <a:pt x="14211" y="14746"/>
                </a:lnTo>
                <a:lnTo>
                  <a:pt x="13967" y="14722"/>
                </a:lnTo>
                <a:lnTo>
                  <a:pt x="13919" y="13116"/>
                </a:lnTo>
                <a:lnTo>
                  <a:pt x="13919" y="12459"/>
                </a:lnTo>
                <a:lnTo>
                  <a:pt x="13894" y="12118"/>
                </a:lnTo>
                <a:lnTo>
                  <a:pt x="13821" y="11778"/>
                </a:lnTo>
                <a:lnTo>
                  <a:pt x="13870" y="11753"/>
                </a:lnTo>
                <a:lnTo>
                  <a:pt x="13894" y="11680"/>
                </a:lnTo>
                <a:lnTo>
                  <a:pt x="14527" y="10221"/>
                </a:lnTo>
                <a:lnTo>
                  <a:pt x="15111" y="8736"/>
                </a:lnTo>
                <a:lnTo>
                  <a:pt x="15232" y="8420"/>
                </a:lnTo>
                <a:lnTo>
                  <a:pt x="15305" y="8128"/>
                </a:lnTo>
                <a:lnTo>
                  <a:pt x="15354" y="7982"/>
                </a:lnTo>
                <a:lnTo>
                  <a:pt x="15354" y="7836"/>
                </a:lnTo>
                <a:lnTo>
                  <a:pt x="15354" y="7666"/>
                </a:lnTo>
                <a:lnTo>
                  <a:pt x="15354" y="7520"/>
                </a:lnTo>
                <a:lnTo>
                  <a:pt x="15305" y="7374"/>
                </a:lnTo>
                <a:lnTo>
                  <a:pt x="15257" y="7276"/>
                </a:lnTo>
                <a:lnTo>
                  <a:pt x="15184" y="7155"/>
                </a:lnTo>
                <a:lnTo>
                  <a:pt x="15111" y="7057"/>
                </a:lnTo>
                <a:lnTo>
                  <a:pt x="14916" y="6863"/>
                </a:lnTo>
                <a:lnTo>
                  <a:pt x="14697" y="6717"/>
                </a:lnTo>
                <a:lnTo>
                  <a:pt x="14405" y="6546"/>
                </a:lnTo>
                <a:lnTo>
                  <a:pt x="14065" y="6400"/>
                </a:lnTo>
                <a:lnTo>
                  <a:pt x="14113" y="6181"/>
                </a:lnTo>
                <a:lnTo>
                  <a:pt x="14138" y="5962"/>
                </a:lnTo>
                <a:lnTo>
                  <a:pt x="14162" y="5719"/>
                </a:lnTo>
                <a:lnTo>
                  <a:pt x="14162" y="5500"/>
                </a:lnTo>
                <a:lnTo>
                  <a:pt x="14138" y="5013"/>
                </a:lnTo>
                <a:lnTo>
                  <a:pt x="14113" y="4551"/>
                </a:lnTo>
                <a:lnTo>
                  <a:pt x="14089" y="4381"/>
                </a:lnTo>
                <a:lnTo>
                  <a:pt x="14040" y="4040"/>
                </a:lnTo>
                <a:lnTo>
                  <a:pt x="14089" y="3991"/>
                </a:lnTo>
                <a:lnTo>
                  <a:pt x="14113" y="3918"/>
                </a:lnTo>
                <a:lnTo>
                  <a:pt x="14113" y="3845"/>
                </a:lnTo>
                <a:lnTo>
                  <a:pt x="14089" y="3772"/>
                </a:lnTo>
                <a:lnTo>
                  <a:pt x="14065" y="3699"/>
                </a:lnTo>
                <a:lnTo>
                  <a:pt x="14016" y="3651"/>
                </a:lnTo>
                <a:lnTo>
                  <a:pt x="13943" y="3602"/>
                </a:lnTo>
                <a:lnTo>
                  <a:pt x="13846" y="3578"/>
                </a:lnTo>
                <a:lnTo>
                  <a:pt x="13116" y="3553"/>
                </a:lnTo>
                <a:lnTo>
                  <a:pt x="12726" y="3553"/>
                </a:lnTo>
                <a:lnTo>
                  <a:pt x="12361" y="3578"/>
                </a:lnTo>
                <a:lnTo>
                  <a:pt x="12361" y="3286"/>
                </a:lnTo>
                <a:lnTo>
                  <a:pt x="12361" y="2848"/>
                </a:lnTo>
                <a:lnTo>
                  <a:pt x="12313" y="2410"/>
                </a:lnTo>
                <a:lnTo>
                  <a:pt x="12288" y="2337"/>
                </a:lnTo>
                <a:lnTo>
                  <a:pt x="12264" y="2264"/>
                </a:lnTo>
                <a:lnTo>
                  <a:pt x="12191" y="2215"/>
                </a:lnTo>
                <a:lnTo>
                  <a:pt x="12118" y="2191"/>
                </a:lnTo>
                <a:lnTo>
                  <a:pt x="12045" y="2118"/>
                </a:lnTo>
                <a:lnTo>
                  <a:pt x="11923" y="2094"/>
                </a:lnTo>
                <a:lnTo>
                  <a:pt x="11339" y="2069"/>
                </a:lnTo>
                <a:lnTo>
                  <a:pt x="10293" y="2069"/>
                </a:lnTo>
                <a:lnTo>
                  <a:pt x="10147" y="2094"/>
                </a:lnTo>
                <a:lnTo>
                  <a:pt x="10147" y="1875"/>
                </a:lnTo>
                <a:lnTo>
                  <a:pt x="10147" y="1656"/>
                </a:lnTo>
                <a:lnTo>
                  <a:pt x="10098" y="1242"/>
                </a:lnTo>
                <a:lnTo>
                  <a:pt x="10074" y="707"/>
                </a:lnTo>
                <a:lnTo>
                  <a:pt x="10025" y="463"/>
                </a:lnTo>
                <a:lnTo>
                  <a:pt x="10001" y="342"/>
                </a:lnTo>
                <a:lnTo>
                  <a:pt x="9928" y="220"/>
                </a:lnTo>
                <a:lnTo>
                  <a:pt x="9904" y="147"/>
                </a:lnTo>
                <a:lnTo>
                  <a:pt x="9855" y="98"/>
                </a:lnTo>
                <a:lnTo>
                  <a:pt x="9782" y="74"/>
                </a:lnTo>
                <a:lnTo>
                  <a:pt x="9709" y="50"/>
                </a:lnTo>
                <a:lnTo>
                  <a:pt x="8882" y="25"/>
                </a:lnTo>
                <a:lnTo>
                  <a:pt x="8054" y="1"/>
                </a:lnTo>
                <a:close/>
                <a:moveTo>
                  <a:pt x="4307" y="15452"/>
                </a:moveTo>
                <a:lnTo>
                  <a:pt x="4088" y="15501"/>
                </a:lnTo>
                <a:lnTo>
                  <a:pt x="3869" y="15549"/>
                </a:lnTo>
                <a:lnTo>
                  <a:pt x="3650" y="15647"/>
                </a:lnTo>
                <a:lnTo>
                  <a:pt x="3237" y="15866"/>
                </a:lnTo>
                <a:lnTo>
                  <a:pt x="3018" y="15963"/>
                </a:lnTo>
                <a:lnTo>
                  <a:pt x="2823" y="16060"/>
                </a:lnTo>
                <a:lnTo>
                  <a:pt x="2653" y="16109"/>
                </a:lnTo>
                <a:lnTo>
                  <a:pt x="2507" y="16133"/>
                </a:lnTo>
                <a:lnTo>
                  <a:pt x="2190" y="16133"/>
                </a:lnTo>
                <a:lnTo>
                  <a:pt x="1850" y="16085"/>
                </a:lnTo>
                <a:lnTo>
                  <a:pt x="1533" y="16012"/>
                </a:lnTo>
                <a:lnTo>
                  <a:pt x="1241" y="15890"/>
                </a:lnTo>
                <a:lnTo>
                  <a:pt x="925" y="15768"/>
                </a:lnTo>
                <a:lnTo>
                  <a:pt x="341" y="15525"/>
                </a:lnTo>
                <a:lnTo>
                  <a:pt x="244" y="15501"/>
                </a:lnTo>
                <a:lnTo>
                  <a:pt x="171" y="15525"/>
                </a:lnTo>
                <a:lnTo>
                  <a:pt x="122" y="15574"/>
                </a:lnTo>
                <a:lnTo>
                  <a:pt x="98" y="15622"/>
                </a:lnTo>
                <a:lnTo>
                  <a:pt x="73" y="15695"/>
                </a:lnTo>
                <a:lnTo>
                  <a:pt x="73" y="15768"/>
                </a:lnTo>
                <a:lnTo>
                  <a:pt x="122" y="15841"/>
                </a:lnTo>
                <a:lnTo>
                  <a:pt x="171" y="15890"/>
                </a:lnTo>
                <a:lnTo>
                  <a:pt x="390" y="16060"/>
                </a:lnTo>
                <a:lnTo>
                  <a:pt x="633" y="16182"/>
                </a:lnTo>
                <a:lnTo>
                  <a:pt x="901" y="16304"/>
                </a:lnTo>
                <a:lnTo>
                  <a:pt x="1144" y="16425"/>
                </a:lnTo>
                <a:lnTo>
                  <a:pt x="1412" y="16498"/>
                </a:lnTo>
                <a:lnTo>
                  <a:pt x="1679" y="16571"/>
                </a:lnTo>
                <a:lnTo>
                  <a:pt x="1947" y="16644"/>
                </a:lnTo>
                <a:lnTo>
                  <a:pt x="2215" y="16669"/>
                </a:lnTo>
                <a:lnTo>
                  <a:pt x="2507" y="16669"/>
                </a:lnTo>
                <a:lnTo>
                  <a:pt x="2750" y="16620"/>
                </a:lnTo>
                <a:lnTo>
                  <a:pt x="2993" y="16547"/>
                </a:lnTo>
                <a:lnTo>
                  <a:pt x="3237" y="16425"/>
                </a:lnTo>
                <a:lnTo>
                  <a:pt x="3699" y="16206"/>
                </a:lnTo>
                <a:lnTo>
                  <a:pt x="3942" y="16109"/>
                </a:lnTo>
                <a:lnTo>
                  <a:pt x="4210" y="16012"/>
                </a:lnTo>
                <a:lnTo>
                  <a:pt x="4332" y="15987"/>
                </a:lnTo>
                <a:lnTo>
                  <a:pt x="4453" y="15963"/>
                </a:lnTo>
                <a:lnTo>
                  <a:pt x="4697" y="15987"/>
                </a:lnTo>
                <a:lnTo>
                  <a:pt x="4964" y="16060"/>
                </a:lnTo>
                <a:lnTo>
                  <a:pt x="5232" y="16158"/>
                </a:lnTo>
                <a:lnTo>
                  <a:pt x="5743" y="16352"/>
                </a:lnTo>
                <a:lnTo>
                  <a:pt x="6011" y="16450"/>
                </a:lnTo>
                <a:lnTo>
                  <a:pt x="6254" y="16523"/>
                </a:lnTo>
                <a:lnTo>
                  <a:pt x="6522" y="16547"/>
                </a:lnTo>
                <a:lnTo>
                  <a:pt x="6765" y="16523"/>
                </a:lnTo>
                <a:lnTo>
                  <a:pt x="7032" y="16474"/>
                </a:lnTo>
                <a:lnTo>
                  <a:pt x="7276" y="16401"/>
                </a:lnTo>
                <a:lnTo>
                  <a:pt x="7787" y="16231"/>
                </a:lnTo>
                <a:lnTo>
                  <a:pt x="8030" y="16158"/>
                </a:lnTo>
                <a:lnTo>
                  <a:pt x="8298" y="16133"/>
                </a:lnTo>
                <a:lnTo>
                  <a:pt x="8565" y="16133"/>
                </a:lnTo>
                <a:lnTo>
                  <a:pt x="8809" y="16182"/>
                </a:lnTo>
                <a:lnTo>
                  <a:pt x="9076" y="16231"/>
                </a:lnTo>
                <a:lnTo>
                  <a:pt x="9344" y="16328"/>
                </a:lnTo>
                <a:lnTo>
                  <a:pt x="9855" y="16498"/>
                </a:lnTo>
                <a:lnTo>
                  <a:pt x="10123" y="16571"/>
                </a:lnTo>
                <a:lnTo>
                  <a:pt x="10366" y="16620"/>
                </a:lnTo>
                <a:lnTo>
                  <a:pt x="10634" y="16620"/>
                </a:lnTo>
                <a:lnTo>
                  <a:pt x="10877" y="16596"/>
                </a:lnTo>
                <a:lnTo>
                  <a:pt x="11120" y="16547"/>
                </a:lnTo>
                <a:lnTo>
                  <a:pt x="11364" y="16450"/>
                </a:lnTo>
                <a:lnTo>
                  <a:pt x="11826" y="16255"/>
                </a:lnTo>
                <a:lnTo>
                  <a:pt x="12069" y="16182"/>
                </a:lnTo>
                <a:lnTo>
                  <a:pt x="12313" y="16085"/>
                </a:lnTo>
                <a:lnTo>
                  <a:pt x="12459" y="16060"/>
                </a:lnTo>
                <a:lnTo>
                  <a:pt x="12580" y="16036"/>
                </a:lnTo>
                <a:lnTo>
                  <a:pt x="12872" y="16036"/>
                </a:lnTo>
                <a:lnTo>
                  <a:pt x="13164" y="16085"/>
                </a:lnTo>
                <a:lnTo>
                  <a:pt x="13432" y="16182"/>
                </a:lnTo>
                <a:lnTo>
                  <a:pt x="14016" y="16352"/>
                </a:lnTo>
                <a:lnTo>
                  <a:pt x="14284" y="16425"/>
                </a:lnTo>
                <a:lnTo>
                  <a:pt x="14575" y="16474"/>
                </a:lnTo>
                <a:lnTo>
                  <a:pt x="14819" y="16498"/>
                </a:lnTo>
                <a:lnTo>
                  <a:pt x="15086" y="16474"/>
                </a:lnTo>
                <a:lnTo>
                  <a:pt x="15330" y="16450"/>
                </a:lnTo>
                <a:lnTo>
                  <a:pt x="15573" y="16377"/>
                </a:lnTo>
                <a:lnTo>
                  <a:pt x="15816" y="16279"/>
                </a:lnTo>
                <a:lnTo>
                  <a:pt x="16035" y="16182"/>
                </a:lnTo>
                <a:lnTo>
                  <a:pt x="16254" y="16060"/>
                </a:lnTo>
                <a:lnTo>
                  <a:pt x="16473" y="15914"/>
                </a:lnTo>
                <a:lnTo>
                  <a:pt x="16522" y="15841"/>
                </a:lnTo>
                <a:lnTo>
                  <a:pt x="16546" y="15768"/>
                </a:lnTo>
                <a:lnTo>
                  <a:pt x="16546" y="15695"/>
                </a:lnTo>
                <a:lnTo>
                  <a:pt x="16522" y="15622"/>
                </a:lnTo>
                <a:lnTo>
                  <a:pt x="16473" y="15574"/>
                </a:lnTo>
                <a:lnTo>
                  <a:pt x="16425" y="15525"/>
                </a:lnTo>
                <a:lnTo>
                  <a:pt x="16352" y="15525"/>
                </a:lnTo>
                <a:lnTo>
                  <a:pt x="16279" y="15574"/>
                </a:lnTo>
                <a:lnTo>
                  <a:pt x="16035" y="15720"/>
                </a:lnTo>
                <a:lnTo>
                  <a:pt x="15792" y="15841"/>
                </a:lnTo>
                <a:lnTo>
                  <a:pt x="15524" y="15939"/>
                </a:lnTo>
                <a:lnTo>
                  <a:pt x="15281" y="16012"/>
                </a:lnTo>
                <a:lnTo>
                  <a:pt x="15013" y="16060"/>
                </a:lnTo>
                <a:lnTo>
                  <a:pt x="14721" y="16085"/>
                </a:lnTo>
                <a:lnTo>
                  <a:pt x="14454" y="16060"/>
                </a:lnTo>
                <a:lnTo>
                  <a:pt x="14186" y="16012"/>
                </a:lnTo>
                <a:lnTo>
                  <a:pt x="13724" y="15914"/>
                </a:lnTo>
                <a:lnTo>
                  <a:pt x="13286" y="15793"/>
                </a:lnTo>
                <a:lnTo>
                  <a:pt x="13067" y="15768"/>
                </a:lnTo>
                <a:lnTo>
                  <a:pt x="12848" y="15744"/>
                </a:lnTo>
                <a:lnTo>
                  <a:pt x="12629" y="15744"/>
                </a:lnTo>
                <a:lnTo>
                  <a:pt x="12386" y="15768"/>
                </a:lnTo>
                <a:lnTo>
                  <a:pt x="12167" y="15841"/>
                </a:lnTo>
                <a:lnTo>
                  <a:pt x="11948" y="15914"/>
                </a:lnTo>
                <a:lnTo>
                  <a:pt x="11510" y="16060"/>
                </a:lnTo>
                <a:lnTo>
                  <a:pt x="11218" y="16158"/>
                </a:lnTo>
                <a:lnTo>
                  <a:pt x="10901" y="16182"/>
                </a:lnTo>
                <a:lnTo>
                  <a:pt x="10585" y="16158"/>
                </a:lnTo>
                <a:lnTo>
                  <a:pt x="10293" y="16133"/>
                </a:lnTo>
                <a:lnTo>
                  <a:pt x="10025" y="16060"/>
                </a:lnTo>
                <a:lnTo>
                  <a:pt x="9782" y="15987"/>
                </a:lnTo>
                <a:lnTo>
                  <a:pt x="9295" y="15817"/>
                </a:lnTo>
                <a:lnTo>
                  <a:pt x="9052" y="15744"/>
                </a:lnTo>
                <a:lnTo>
                  <a:pt x="8809" y="15671"/>
                </a:lnTo>
                <a:lnTo>
                  <a:pt x="8565" y="15622"/>
                </a:lnTo>
                <a:lnTo>
                  <a:pt x="8298" y="15598"/>
                </a:lnTo>
                <a:lnTo>
                  <a:pt x="8030" y="15622"/>
                </a:lnTo>
                <a:lnTo>
                  <a:pt x="7762" y="15671"/>
                </a:lnTo>
                <a:lnTo>
                  <a:pt x="7276" y="15841"/>
                </a:lnTo>
                <a:lnTo>
                  <a:pt x="7032" y="15914"/>
                </a:lnTo>
                <a:lnTo>
                  <a:pt x="6765" y="15987"/>
                </a:lnTo>
                <a:lnTo>
                  <a:pt x="6522" y="16012"/>
                </a:lnTo>
                <a:lnTo>
                  <a:pt x="6254" y="15987"/>
                </a:lnTo>
                <a:lnTo>
                  <a:pt x="6035" y="15939"/>
                </a:lnTo>
                <a:lnTo>
                  <a:pt x="5816" y="15866"/>
                </a:lnTo>
                <a:lnTo>
                  <a:pt x="5402" y="15720"/>
                </a:lnTo>
                <a:lnTo>
                  <a:pt x="4989" y="15549"/>
                </a:lnTo>
                <a:lnTo>
                  <a:pt x="4770" y="15501"/>
                </a:lnTo>
                <a:lnTo>
                  <a:pt x="4551" y="15452"/>
                </a:lnTo>
                <a:close/>
                <a:moveTo>
                  <a:pt x="560" y="16717"/>
                </a:moveTo>
                <a:lnTo>
                  <a:pt x="365" y="16742"/>
                </a:lnTo>
                <a:lnTo>
                  <a:pt x="195" y="16815"/>
                </a:lnTo>
                <a:lnTo>
                  <a:pt x="25" y="16936"/>
                </a:lnTo>
                <a:lnTo>
                  <a:pt x="0" y="16985"/>
                </a:lnTo>
                <a:lnTo>
                  <a:pt x="0" y="17009"/>
                </a:lnTo>
                <a:lnTo>
                  <a:pt x="0" y="17082"/>
                </a:lnTo>
                <a:lnTo>
                  <a:pt x="73" y="17131"/>
                </a:lnTo>
                <a:lnTo>
                  <a:pt x="171" y="17155"/>
                </a:lnTo>
                <a:lnTo>
                  <a:pt x="438" y="17131"/>
                </a:lnTo>
                <a:lnTo>
                  <a:pt x="730" y="17155"/>
                </a:lnTo>
                <a:lnTo>
                  <a:pt x="974" y="17204"/>
                </a:lnTo>
                <a:lnTo>
                  <a:pt x="1217" y="17301"/>
                </a:lnTo>
                <a:lnTo>
                  <a:pt x="1728" y="17520"/>
                </a:lnTo>
                <a:lnTo>
                  <a:pt x="1971" y="17618"/>
                </a:lnTo>
                <a:lnTo>
                  <a:pt x="2239" y="17715"/>
                </a:lnTo>
                <a:lnTo>
                  <a:pt x="2482" y="17764"/>
                </a:lnTo>
                <a:lnTo>
                  <a:pt x="2726" y="17764"/>
                </a:lnTo>
                <a:lnTo>
                  <a:pt x="2969" y="17715"/>
                </a:lnTo>
                <a:lnTo>
                  <a:pt x="3188" y="17666"/>
                </a:lnTo>
                <a:lnTo>
                  <a:pt x="3650" y="17472"/>
                </a:lnTo>
                <a:lnTo>
                  <a:pt x="3894" y="17399"/>
                </a:lnTo>
                <a:lnTo>
                  <a:pt x="4113" y="17326"/>
                </a:lnTo>
                <a:lnTo>
                  <a:pt x="4405" y="17277"/>
                </a:lnTo>
                <a:lnTo>
                  <a:pt x="4697" y="17277"/>
                </a:lnTo>
                <a:lnTo>
                  <a:pt x="4989" y="17301"/>
                </a:lnTo>
                <a:lnTo>
                  <a:pt x="5281" y="17350"/>
                </a:lnTo>
                <a:lnTo>
                  <a:pt x="5865" y="17520"/>
                </a:lnTo>
                <a:lnTo>
                  <a:pt x="6400" y="17642"/>
                </a:lnTo>
                <a:lnTo>
                  <a:pt x="6667" y="17691"/>
                </a:lnTo>
                <a:lnTo>
                  <a:pt x="6911" y="17715"/>
                </a:lnTo>
                <a:lnTo>
                  <a:pt x="7154" y="17691"/>
                </a:lnTo>
                <a:lnTo>
                  <a:pt x="7397" y="17666"/>
                </a:lnTo>
                <a:lnTo>
                  <a:pt x="7616" y="17618"/>
                </a:lnTo>
                <a:lnTo>
                  <a:pt x="7860" y="17545"/>
                </a:lnTo>
                <a:lnTo>
                  <a:pt x="8322" y="17374"/>
                </a:lnTo>
                <a:lnTo>
                  <a:pt x="8468" y="17326"/>
                </a:lnTo>
                <a:lnTo>
                  <a:pt x="8614" y="17301"/>
                </a:lnTo>
                <a:lnTo>
                  <a:pt x="8760" y="17277"/>
                </a:lnTo>
                <a:lnTo>
                  <a:pt x="8882" y="17277"/>
                </a:lnTo>
                <a:lnTo>
                  <a:pt x="9028" y="17301"/>
                </a:lnTo>
                <a:lnTo>
                  <a:pt x="9174" y="17326"/>
                </a:lnTo>
                <a:lnTo>
                  <a:pt x="9295" y="17374"/>
                </a:lnTo>
                <a:lnTo>
                  <a:pt x="9441" y="17447"/>
                </a:lnTo>
                <a:lnTo>
                  <a:pt x="9831" y="17666"/>
                </a:lnTo>
                <a:lnTo>
                  <a:pt x="10025" y="17764"/>
                </a:lnTo>
                <a:lnTo>
                  <a:pt x="10244" y="17837"/>
                </a:lnTo>
                <a:lnTo>
                  <a:pt x="10463" y="17861"/>
                </a:lnTo>
                <a:lnTo>
                  <a:pt x="10658" y="17837"/>
                </a:lnTo>
                <a:lnTo>
                  <a:pt x="10877" y="17788"/>
                </a:lnTo>
                <a:lnTo>
                  <a:pt x="11096" y="17691"/>
                </a:lnTo>
                <a:lnTo>
                  <a:pt x="11510" y="17520"/>
                </a:lnTo>
                <a:lnTo>
                  <a:pt x="11704" y="17423"/>
                </a:lnTo>
                <a:lnTo>
                  <a:pt x="11899" y="17350"/>
                </a:lnTo>
                <a:lnTo>
                  <a:pt x="12045" y="17301"/>
                </a:lnTo>
                <a:lnTo>
                  <a:pt x="12434" y="17301"/>
                </a:lnTo>
                <a:lnTo>
                  <a:pt x="12726" y="17374"/>
                </a:lnTo>
                <a:lnTo>
                  <a:pt x="12994" y="17447"/>
                </a:lnTo>
                <a:lnTo>
                  <a:pt x="13554" y="17666"/>
                </a:lnTo>
                <a:lnTo>
                  <a:pt x="13846" y="17739"/>
                </a:lnTo>
                <a:lnTo>
                  <a:pt x="14113" y="17788"/>
                </a:lnTo>
                <a:lnTo>
                  <a:pt x="14381" y="17788"/>
                </a:lnTo>
                <a:lnTo>
                  <a:pt x="14673" y="17764"/>
                </a:lnTo>
                <a:lnTo>
                  <a:pt x="14940" y="17691"/>
                </a:lnTo>
                <a:lnTo>
                  <a:pt x="15232" y="17618"/>
                </a:lnTo>
                <a:lnTo>
                  <a:pt x="15500" y="17520"/>
                </a:lnTo>
                <a:lnTo>
                  <a:pt x="15768" y="17399"/>
                </a:lnTo>
                <a:lnTo>
                  <a:pt x="16254" y="17155"/>
                </a:lnTo>
                <a:lnTo>
                  <a:pt x="16327" y="17107"/>
                </a:lnTo>
                <a:lnTo>
                  <a:pt x="16352" y="17034"/>
                </a:lnTo>
                <a:lnTo>
                  <a:pt x="16352" y="16961"/>
                </a:lnTo>
                <a:lnTo>
                  <a:pt x="16327" y="16888"/>
                </a:lnTo>
                <a:lnTo>
                  <a:pt x="16303" y="16839"/>
                </a:lnTo>
                <a:lnTo>
                  <a:pt x="16254" y="16790"/>
                </a:lnTo>
                <a:lnTo>
                  <a:pt x="16181" y="16766"/>
                </a:lnTo>
                <a:lnTo>
                  <a:pt x="16108" y="16790"/>
                </a:lnTo>
                <a:lnTo>
                  <a:pt x="15500" y="17034"/>
                </a:lnTo>
                <a:lnTo>
                  <a:pt x="15208" y="17155"/>
                </a:lnTo>
                <a:lnTo>
                  <a:pt x="14916" y="17253"/>
                </a:lnTo>
                <a:lnTo>
                  <a:pt x="14624" y="17326"/>
                </a:lnTo>
                <a:lnTo>
                  <a:pt x="14308" y="17350"/>
                </a:lnTo>
                <a:lnTo>
                  <a:pt x="13992" y="17350"/>
                </a:lnTo>
                <a:lnTo>
                  <a:pt x="13651" y="17301"/>
                </a:lnTo>
                <a:lnTo>
                  <a:pt x="13408" y="17228"/>
                </a:lnTo>
                <a:lnTo>
                  <a:pt x="13189" y="17155"/>
                </a:lnTo>
                <a:lnTo>
                  <a:pt x="12751" y="16985"/>
                </a:lnTo>
                <a:lnTo>
                  <a:pt x="12507" y="16936"/>
                </a:lnTo>
                <a:lnTo>
                  <a:pt x="12288" y="16912"/>
                </a:lnTo>
                <a:lnTo>
                  <a:pt x="12045" y="16912"/>
                </a:lnTo>
                <a:lnTo>
                  <a:pt x="11802" y="16961"/>
                </a:lnTo>
                <a:lnTo>
                  <a:pt x="11558" y="17034"/>
                </a:lnTo>
                <a:lnTo>
                  <a:pt x="11339" y="17131"/>
                </a:lnTo>
                <a:lnTo>
                  <a:pt x="10901" y="17326"/>
                </a:lnTo>
                <a:lnTo>
                  <a:pt x="10731" y="17399"/>
                </a:lnTo>
                <a:lnTo>
                  <a:pt x="10585" y="17423"/>
                </a:lnTo>
                <a:lnTo>
                  <a:pt x="10439" y="17423"/>
                </a:lnTo>
                <a:lnTo>
                  <a:pt x="10317" y="17399"/>
                </a:lnTo>
                <a:lnTo>
                  <a:pt x="10171" y="17374"/>
                </a:lnTo>
                <a:lnTo>
                  <a:pt x="10050" y="17326"/>
                </a:lnTo>
                <a:lnTo>
                  <a:pt x="9758" y="17180"/>
                </a:lnTo>
                <a:lnTo>
                  <a:pt x="9539" y="17058"/>
                </a:lnTo>
                <a:lnTo>
                  <a:pt x="9344" y="16961"/>
                </a:lnTo>
                <a:lnTo>
                  <a:pt x="9149" y="16912"/>
                </a:lnTo>
                <a:lnTo>
                  <a:pt x="8930" y="16888"/>
                </a:lnTo>
                <a:lnTo>
                  <a:pt x="8736" y="16863"/>
                </a:lnTo>
                <a:lnTo>
                  <a:pt x="8517" y="16912"/>
                </a:lnTo>
                <a:lnTo>
                  <a:pt x="8298" y="16961"/>
                </a:lnTo>
                <a:lnTo>
                  <a:pt x="8054" y="17034"/>
                </a:lnTo>
                <a:lnTo>
                  <a:pt x="7787" y="17131"/>
                </a:lnTo>
                <a:lnTo>
                  <a:pt x="7495" y="17228"/>
                </a:lnTo>
                <a:lnTo>
                  <a:pt x="7227" y="17277"/>
                </a:lnTo>
                <a:lnTo>
                  <a:pt x="6911" y="17301"/>
                </a:lnTo>
                <a:lnTo>
                  <a:pt x="6619" y="17277"/>
                </a:lnTo>
                <a:lnTo>
                  <a:pt x="6327" y="17228"/>
                </a:lnTo>
                <a:lnTo>
                  <a:pt x="5767" y="17082"/>
                </a:lnTo>
                <a:lnTo>
                  <a:pt x="5305" y="16961"/>
                </a:lnTo>
                <a:lnTo>
                  <a:pt x="4818" y="16888"/>
                </a:lnTo>
                <a:lnTo>
                  <a:pt x="4356" y="16888"/>
                </a:lnTo>
                <a:lnTo>
                  <a:pt x="4113" y="16912"/>
                </a:lnTo>
                <a:lnTo>
                  <a:pt x="3869" y="16961"/>
                </a:lnTo>
                <a:lnTo>
                  <a:pt x="3602" y="17034"/>
                </a:lnTo>
                <a:lnTo>
                  <a:pt x="3358" y="17131"/>
                </a:lnTo>
                <a:lnTo>
                  <a:pt x="3115" y="17253"/>
                </a:lnTo>
                <a:lnTo>
                  <a:pt x="2847" y="17326"/>
                </a:lnTo>
                <a:lnTo>
                  <a:pt x="2677" y="17350"/>
                </a:lnTo>
                <a:lnTo>
                  <a:pt x="2507" y="17350"/>
                </a:lnTo>
                <a:lnTo>
                  <a:pt x="2312" y="17301"/>
                </a:lnTo>
                <a:lnTo>
                  <a:pt x="2142" y="17253"/>
                </a:lnTo>
                <a:lnTo>
                  <a:pt x="1801" y="17107"/>
                </a:lnTo>
                <a:lnTo>
                  <a:pt x="1485" y="16936"/>
                </a:lnTo>
                <a:lnTo>
                  <a:pt x="1314" y="16863"/>
                </a:lnTo>
                <a:lnTo>
                  <a:pt x="1120" y="16790"/>
                </a:lnTo>
                <a:lnTo>
                  <a:pt x="949" y="16742"/>
                </a:lnTo>
                <a:lnTo>
                  <a:pt x="755" y="16717"/>
                </a:lnTo>
                <a:close/>
                <a:moveTo>
                  <a:pt x="16571" y="17666"/>
                </a:moveTo>
                <a:lnTo>
                  <a:pt x="15938" y="17861"/>
                </a:lnTo>
                <a:lnTo>
                  <a:pt x="15305" y="18056"/>
                </a:lnTo>
                <a:lnTo>
                  <a:pt x="14989" y="18129"/>
                </a:lnTo>
                <a:lnTo>
                  <a:pt x="14648" y="18202"/>
                </a:lnTo>
                <a:lnTo>
                  <a:pt x="14332" y="18250"/>
                </a:lnTo>
                <a:lnTo>
                  <a:pt x="14016" y="18275"/>
                </a:lnTo>
                <a:lnTo>
                  <a:pt x="13870" y="18250"/>
                </a:lnTo>
                <a:lnTo>
                  <a:pt x="13724" y="18226"/>
                </a:lnTo>
                <a:lnTo>
                  <a:pt x="13481" y="18104"/>
                </a:lnTo>
                <a:lnTo>
                  <a:pt x="13237" y="17983"/>
                </a:lnTo>
                <a:lnTo>
                  <a:pt x="12970" y="17861"/>
                </a:lnTo>
                <a:lnTo>
                  <a:pt x="12726" y="17788"/>
                </a:lnTo>
                <a:lnTo>
                  <a:pt x="12507" y="17764"/>
                </a:lnTo>
                <a:lnTo>
                  <a:pt x="12264" y="17764"/>
                </a:lnTo>
                <a:lnTo>
                  <a:pt x="12045" y="17812"/>
                </a:lnTo>
                <a:lnTo>
                  <a:pt x="11753" y="17885"/>
                </a:lnTo>
                <a:lnTo>
                  <a:pt x="11485" y="17983"/>
                </a:lnTo>
                <a:lnTo>
                  <a:pt x="10974" y="18202"/>
                </a:lnTo>
                <a:lnTo>
                  <a:pt x="10707" y="18275"/>
                </a:lnTo>
                <a:lnTo>
                  <a:pt x="10439" y="18323"/>
                </a:lnTo>
                <a:lnTo>
                  <a:pt x="10317" y="18323"/>
                </a:lnTo>
                <a:lnTo>
                  <a:pt x="10171" y="18299"/>
                </a:lnTo>
                <a:lnTo>
                  <a:pt x="10025" y="18250"/>
                </a:lnTo>
                <a:lnTo>
                  <a:pt x="9855" y="18202"/>
                </a:lnTo>
                <a:lnTo>
                  <a:pt x="9441" y="18007"/>
                </a:lnTo>
                <a:lnTo>
                  <a:pt x="9222" y="17910"/>
                </a:lnTo>
                <a:lnTo>
                  <a:pt x="9028" y="17837"/>
                </a:lnTo>
                <a:lnTo>
                  <a:pt x="8809" y="17788"/>
                </a:lnTo>
                <a:lnTo>
                  <a:pt x="8590" y="17764"/>
                </a:lnTo>
                <a:lnTo>
                  <a:pt x="8371" y="17764"/>
                </a:lnTo>
                <a:lnTo>
                  <a:pt x="8127" y="17788"/>
                </a:lnTo>
                <a:lnTo>
                  <a:pt x="7860" y="17885"/>
                </a:lnTo>
                <a:lnTo>
                  <a:pt x="7592" y="17983"/>
                </a:lnTo>
                <a:lnTo>
                  <a:pt x="7105" y="18202"/>
                </a:lnTo>
                <a:lnTo>
                  <a:pt x="6862" y="18299"/>
                </a:lnTo>
                <a:lnTo>
                  <a:pt x="6619" y="18372"/>
                </a:lnTo>
                <a:lnTo>
                  <a:pt x="6205" y="18372"/>
                </a:lnTo>
                <a:lnTo>
                  <a:pt x="6059" y="18323"/>
                </a:lnTo>
                <a:lnTo>
                  <a:pt x="5792" y="18250"/>
                </a:lnTo>
                <a:lnTo>
                  <a:pt x="5573" y="18153"/>
                </a:lnTo>
                <a:lnTo>
                  <a:pt x="5110" y="17958"/>
                </a:lnTo>
                <a:lnTo>
                  <a:pt x="4867" y="17885"/>
                </a:lnTo>
                <a:lnTo>
                  <a:pt x="4624" y="17812"/>
                </a:lnTo>
                <a:lnTo>
                  <a:pt x="4380" y="17788"/>
                </a:lnTo>
                <a:lnTo>
                  <a:pt x="4113" y="17788"/>
                </a:lnTo>
                <a:lnTo>
                  <a:pt x="3845" y="17837"/>
                </a:lnTo>
                <a:lnTo>
                  <a:pt x="3602" y="17910"/>
                </a:lnTo>
                <a:lnTo>
                  <a:pt x="3115" y="18129"/>
                </a:lnTo>
                <a:lnTo>
                  <a:pt x="2872" y="18226"/>
                </a:lnTo>
                <a:lnTo>
                  <a:pt x="2628" y="18323"/>
                </a:lnTo>
                <a:lnTo>
                  <a:pt x="2361" y="18372"/>
                </a:lnTo>
                <a:lnTo>
                  <a:pt x="2117" y="18421"/>
                </a:lnTo>
                <a:lnTo>
                  <a:pt x="1971" y="18421"/>
                </a:lnTo>
                <a:lnTo>
                  <a:pt x="1850" y="18396"/>
                </a:lnTo>
                <a:lnTo>
                  <a:pt x="1582" y="18299"/>
                </a:lnTo>
                <a:lnTo>
                  <a:pt x="1363" y="18177"/>
                </a:lnTo>
                <a:lnTo>
                  <a:pt x="1120" y="18031"/>
                </a:lnTo>
                <a:lnTo>
                  <a:pt x="876" y="17934"/>
                </a:lnTo>
                <a:lnTo>
                  <a:pt x="633" y="17837"/>
                </a:lnTo>
                <a:lnTo>
                  <a:pt x="511" y="17812"/>
                </a:lnTo>
                <a:lnTo>
                  <a:pt x="390" y="17812"/>
                </a:lnTo>
                <a:lnTo>
                  <a:pt x="244" y="17837"/>
                </a:lnTo>
                <a:lnTo>
                  <a:pt x="98" y="17885"/>
                </a:lnTo>
                <a:lnTo>
                  <a:pt x="49" y="17934"/>
                </a:lnTo>
                <a:lnTo>
                  <a:pt x="49" y="17983"/>
                </a:lnTo>
                <a:lnTo>
                  <a:pt x="73" y="18031"/>
                </a:lnTo>
                <a:lnTo>
                  <a:pt x="122" y="18056"/>
                </a:lnTo>
                <a:lnTo>
                  <a:pt x="268" y="18056"/>
                </a:lnTo>
                <a:lnTo>
                  <a:pt x="414" y="18080"/>
                </a:lnTo>
                <a:lnTo>
                  <a:pt x="682" y="18177"/>
                </a:lnTo>
                <a:lnTo>
                  <a:pt x="925" y="18299"/>
                </a:lnTo>
                <a:lnTo>
                  <a:pt x="1168" y="18445"/>
                </a:lnTo>
                <a:lnTo>
                  <a:pt x="1412" y="18567"/>
                </a:lnTo>
                <a:lnTo>
                  <a:pt x="1679" y="18688"/>
                </a:lnTo>
                <a:lnTo>
                  <a:pt x="1947" y="18761"/>
                </a:lnTo>
                <a:lnTo>
                  <a:pt x="2093" y="18786"/>
                </a:lnTo>
                <a:lnTo>
                  <a:pt x="2239" y="18810"/>
                </a:lnTo>
                <a:lnTo>
                  <a:pt x="2507" y="18761"/>
                </a:lnTo>
                <a:lnTo>
                  <a:pt x="2750" y="18713"/>
                </a:lnTo>
                <a:lnTo>
                  <a:pt x="2993" y="18615"/>
                </a:lnTo>
                <a:lnTo>
                  <a:pt x="3237" y="18518"/>
                </a:lnTo>
                <a:lnTo>
                  <a:pt x="3748" y="18323"/>
                </a:lnTo>
                <a:lnTo>
                  <a:pt x="3991" y="18250"/>
                </a:lnTo>
                <a:lnTo>
                  <a:pt x="4259" y="18202"/>
                </a:lnTo>
                <a:lnTo>
                  <a:pt x="4380" y="18177"/>
                </a:lnTo>
                <a:lnTo>
                  <a:pt x="4526" y="18202"/>
                </a:lnTo>
                <a:lnTo>
                  <a:pt x="4770" y="18250"/>
                </a:lnTo>
                <a:lnTo>
                  <a:pt x="5013" y="18348"/>
                </a:lnTo>
                <a:lnTo>
                  <a:pt x="5256" y="18469"/>
                </a:lnTo>
                <a:lnTo>
                  <a:pt x="5743" y="18713"/>
                </a:lnTo>
                <a:lnTo>
                  <a:pt x="5986" y="18810"/>
                </a:lnTo>
                <a:lnTo>
                  <a:pt x="6254" y="18859"/>
                </a:lnTo>
                <a:lnTo>
                  <a:pt x="6522" y="18859"/>
                </a:lnTo>
                <a:lnTo>
                  <a:pt x="6765" y="18834"/>
                </a:lnTo>
                <a:lnTo>
                  <a:pt x="6984" y="18786"/>
                </a:lnTo>
                <a:lnTo>
                  <a:pt x="7227" y="18713"/>
                </a:lnTo>
                <a:lnTo>
                  <a:pt x="7665" y="18494"/>
                </a:lnTo>
                <a:lnTo>
                  <a:pt x="8127" y="18299"/>
                </a:lnTo>
                <a:lnTo>
                  <a:pt x="8273" y="18250"/>
                </a:lnTo>
                <a:lnTo>
                  <a:pt x="8395" y="18226"/>
                </a:lnTo>
                <a:lnTo>
                  <a:pt x="8541" y="18226"/>
                </a:lnTo>
                <a:lnTo>
                  <a:pt x="8663" y="18250"/>
                </a:lnTo>
                <a:lnTo>
                  <a:pt x="8930" y="18299"/>
                </a:lnTo>
                <a:lnTo>
                  <a:pt x="9174" y="18396"/>
                </a:lnTo>
                <a:lnTo>
                  <a:pt x="9685" y="18640"/>
                </a:lnTo>
                <a:lnTo>
                  <a:pt x="9928" y="18737"/>
                </a:lnTo>
                <a:lnTo>
                  <a:pt x="10196" y="18810"/>
                </a:lnTo>
                <a:lnTo>
                  <a:pt x="10439" y="18834"/>
                </a:lnTo>
                <a:lnTo>
                  <a:pt x="10682" y="18810"/>
                </a:lnTo>
                <a:lnTo>
                  <a:pt x="10901" y="18761"/>
                </a:lnTo>
                <a:lnTo>
                  <a:pt x="11145" y="18688"/>
                </a:lnTo>
                <a:lnTo>
                  <a:pt x="11583" y="18494"/>
                </a:lnTo>
                <a:lnTo>
                  <a:pt x="12021" y="18299"/>
                </a:lnTo>
                <a:lnTo>
                  <a:pt x="12167" y="18275"/>
                </a:lnTo>
                <a:lnTo>
                  <a:pt x="12313" y="18250"/>
                </a:lnTo>
                <a:lnTo>
                  <a:pt x="12434" y="18250"/>
                </a:lnTo>
                <a:lnTo>
                  <a:pt x="12580" y="18275"/>
                </a:lnTo>
                <a:lnTo>
                  <a:pt x="12848" y="18323"/>
                </a:lnTo>
                <a:lnTo>
                  <a:pt x="13091" y="18421"/>
                </a:lnTo>
                <a:lnTo>
                  <a:pt x="13627" y="18640"/>
                </a:lnTo>
                <a:lnTo>
                  <a:pt x="13894" y="18713"/>
                </a:lnTo>
                <a:lnTo>
                  <a:pt x="14162" y="18761"/>
                </a:lnTo>
                <a:lnTo>
                  <a:pt x="14430" y="18737"/>
                </a:lnTo>
                <a:lnTo>
                  <a:pt x="14697" y="18688"/>
                </a:lnTo>
                <a:lnTo>
                  <a:pt x="15208" y="18567"/>
                </a:lnTo>
                <a:lnTo>
                  <a:pt x="15938" y="18348"/>
                </a:lnTo>
                <a:lnTo>
                  <a:pt x="16692" y="18129"/>
                </a:lnTo>
                <a:lnTo>
                  <a:pt x="16790" y="18080"/>
                </a:lnTo>
                <a:lnTo>
                  <a:pt x="16838" y="18007"/>
                </a:lnTo>
                <a:lnTo>
                  <a:pt x="16863" y="17934"/>
                </a:lnTo>
                <a:lnTo>
                  <a:pt x="16863" y="17837"/>
                </a:lnTo>
                <a:lnTo>
                  <a:pt x="16814" y="17764"/>
                </a:lnTo>
                <a:lnTo>
                  <a:pt x="16765" y="17691"/>
                </a:lnTo>
                <a:lnTo>
                  <a:pt x="16668" y="17666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9709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1"/>
          <p:cNvSpPr txBox="1">
            <a:spLocks noGrp="1"/>
          </p:cNvSpPr>
          <p:nvPr>
            <p:ph type="body" idx="1"/>
          </p:nvPr>
        </p:nvSpPr>
        <p:spPr>
          <a:xfrm>
            <a:off x="-26573" y="987574"/>
            <a:ext cx="6038733" cy="1944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None/>
            </a:pPr>
            <a:r>
              <a:rPr lang="es-ES" sz="1600" b="0" i="0" u="none" strike="noStrike" cap="none">
                <a:solidFill>
                  <a:srgbClr val="0070C0"/>
                </a:solidFill>
                <a:latin typeface="Lato Light"/>
                <a:ea typeface="Lato Light"/>
                <a:cs typeface="Lato Light"/>
                <a:sym typeface="Lato Light"/>
              </a:rPr>
              <a:t>It has two objectives:</a:t>
            </a:r>
            <a:endParaRPr/>
          </a:p>
          <a:p>
            <a:pPr marL="11430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None/>
            </a:pPr>
            <a:endParaRPr sz="1600" b="0" i="0" u="none" strike="noStrike" cap="none">
              <a:solidFill>
                <a:srgbClr val="0070C0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457200" marR="0" lvl="0" indent="-34290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•"/>
            </a:pPr>
            <a:r>
              <a:rPr lang="es-ES" sz="1600" b="0" i="0" u="none" strike="noStrike" cap="none">
                <a:solidFill>
                  <a:srgbClr val="0070C0"/>
                </a:solidFill>
                <a:latin typeface="Lato Light"/>
                <a:ea typeface="Lato Light"/>
                <a:cs typeface="Lato Light"/>
                <a:sym typeface="Lato Light"/>
              </a:rPr>
              <a:t>To involve young people from 4 European countries through the Atlantic Youth Creative Hubs project (AYCH) of the Interreg Atlantic Area program in initiatives to conserve the good environmental status of its beaches. </a:t>
            </a:r>
            <a:endParaRPr sz="1600" b="0" i="0" u="none" strike="noStrike" cap="none">
              <a:solidFill>
                <a:srgbClr val="0070C0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457200" marR="0" lvl="0" indent="-34290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•"/>
            </a:pPr>
            <a:r>
              <a:rPr lang="es-ES" sz="1600" b="0" i="0" u="none" strike="noStrike" cap="none">
                <a:solidFill>
                  <a:srgbClr val="0070C0"/>
                </a:solidFill>
                <a:latin typeface="Lato Light"/>
                <a:ea typeface="Lato Light"/>
                <a:cs typeface="Lato Light"/>
                <a:sym typeface="Lato Light"/>
              </a:rPr>
              <a:t>To create educational and informative material, achieving an active and interventive communication of these values with the work of European youth. </a:t>
            </a:r>
            <a:endParaRPr sz="1600" b="0" i="0" u="none" strike="noStrike" cap="none">
              <a:solidFill>
                <a:srgbClr val="0070C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64" name="Google Shape;64;p1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s-ES" sz="1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25</a:t>
            </a:fld>
            <a:endParaRPr sz="1800" b="0" i="0" u="none" strike="noStrike" cap="none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FD023C3-7404-5041-B0B9-E111466EE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573" y="-1701867"/>
            <a:ext cx="9764131" cy="732309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1"/>
          <p:cNvSpPr txBox="1">
            <a:spLocks noGrp="1"/>
          </p:cNvSpPr>
          <p:nvPr>
            <p:ph type="body" idx="1"/>
          </p:nvPr>
        </p:nvSpPr>
        <p:spPr>
          <a:xfrm>
            <a:off x="-26573" y="987574"/>
            <a:ext cx="6038733" cy="1944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None/>
            </a:pPr>
            <a:r>
              <a:rPr lang="es-ES" sz="1600" b="0" i="0" u="none" strike="noStrike" cap="none">
                <a:solidFill>
                  <a:srgbClr val="0070C0"/>
                </a:solidFill>
                <a:latin typeface="Lato Light"/>
                <a:ea typeface="Lato Light"/>
                <a:cs typeface="Lato Light"/>
                <a:sym typeface="Lato Light"/>
              </a:rPr>
              <a:t>It has two objectives:</a:t>
            </a:r>
            <a:endParaRPr/>
          </a:p>
          <a:p>
            <a:pPr marL="11430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None/>
            </a:pPr>
            <a:endParaRPr sz="1600" b="0" i="0" u="none" strike="noStrike" cap="none">
              <a:solidFill>
                <a:srgbClr val="0070C0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457200" marR="0" lvl="0" indent="-34290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•"/>
            </a:pPr>
            <a:r>
              <a:rPr lang="es-ES" sz="1600" b="0" i="0" u="none" strike="noStrike" cap="none">
                <a:solidFill>
                  <a:srgbClr val="0070C0"/>
                </a:solidFill>
                <a:latin typeface="Lato Light"/>
                <a:ea typeface="Lato Light"/>
                <a:cs typeface="Lato Light"/>
                <a:sym typeface="Lato Light"/>
              </a:rPr>
              <a:t>To involve young people from 4 European countries through the Atlantic Youth Creative Hubs project (AYCH) of the Interreg Atlantic Area program in initiatives to conserve the good environmental status of its beaches. </a:t>
            </a:r>
            <a:endParaRPr sz="1600" b="0" i="0" u="none" strike="noStrike" cap="none">
              <a:solidFill>
                <a:srgbClr val="0070C0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457200" marR="0" lvl="0" indent="-34290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•"/>
            </a:pPr>
            <a:r>
              <a:rPr lang="es-ES" sz="1600" b="0" i="0" u="none" strike="noStrike" cap="none">
                <a:solidFill>
                  <a:srgbClr val="0070C0"/>
                </a:solidFill>
                <a:latin typeface="Lato Light"/>
                <a:ea typeface="Lato Light"/>
                <a:cs typeface="Lato Light"/>
                <a:sym typeface="Lato Light"/>
              </a:rPr>
              <a:t>To create educational and informative material, achieving an active and interventive communication of these values with the work of European youth. </a:t>
            </a:r>
            <a:endParaRPr sz="1600" b="0" i="0" u="none" strike="noStrike" cap="none">
              <a:solidFill>
                <a:srgbClr val="0070C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64" name="Google Shape;64;p1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s-ES" sz="1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26</a:t>
            </a:fld>
            <a:endParaRPr sz="1800" b="0" i="0" u="none" strike="noStrike" cap="none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2EFF036-D9D2-3E46-9F58-42555C493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609347" cy="48201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4F5334-84A7-1649-9277-9FDA44296D8C}"/>
              </a:ext>
            </a:extLst>
          </p:cNvPr>
          <p:cNvSpPr/>
          <p:nvPr/>
        </p:nvSpPr>
        <p:spPr>
          <a:xfrm>
            <a:off x="529389" y="4673651"/>
            <a:ext cx="70155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https://</a:t>
            </a:r>
            <a:r>
              <a:rPr lang="fr-FR" dirty="0" err="1"/>
              <a:t>www.slideshare.net</a:t>
            </a:r>
            <a:r>
              <a:rPr lang="fr-FR" dirty="0"/>
              <a:t>/</a:t>
            </a:r>
            <a:r>
              <a:rPr lang="fr-FR" dirty="0" err="1"/>
              <a:t>swathivasista</a:t>
            </a:r>
            <a:r>
              <a:rPr lang="fr-FR" dirty="0"/>
              <a:t>/self-</a:t>
            </a:r>
            <a:r>
              <a:rPr lang="fr-FR" dirty="0" err="1"/>
              <a:t>awareness</a:t>
            </a:r>
            <a:r>
              <a:rPr lang="fr-FR" dirty="0"/>
              <a:t>-and-self-</a:t>
            </a:r>
            <a:r>
              <a:rPr lang="fr-FR" dirty="0" err="1"/>
              <a:t>esteem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29370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" descr="Description : C:\Users\Elise\AppData\Local\Microsoft\Windows\INetCache\Content.Word\Logos_Interreg-AA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8520" y="123478"/>
            <a:ext cx="2433637" cy="81121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 txBox="1">
            <a:spLocks noGrp="1"/>
          </p:cNvSpPr>
          <p:nvPr>
            <p:ph type="ctrTitle"/>
          </p:nvPr>
        </p:nvSpPr>
        <p:spPr>
          <a:xfrm>
            <a:off x="3208125" y="3287225"/>
            <a:ext cx="52503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</a:pPr>
            <a:r>
              <a:rPr lang="en-GB" sz="50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Atlantic Youth Creative Hubs</a:t>
            </a:r>
            <a:endParaRPr/>
          </a:p>
        </p:txBody>
      </p:sp>
      <p:sp>
        <p:nvSpPr>
          <p:cNvPr id="28" name="Google Shape;28;p5"/>
          <p:cNvSpPr/>
          <p:nvPr/>
        </p:nvSpPr>
        <p:spPr>
          <a:xfrm>
            <a:off x="4355976" y="4587972"/>
            <a:ext cx="45720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This project is co-financed by the European Regional Development Fund through the Interreg Atlantic Area Programme </a:t>
            </a:r>
            <a:endParaRPr sz="1100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C876E94-23D6-0C47-9341-69616BF56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5" y="267856"/>
            <a:ext cx="2106426" cy="53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42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396692" y="934691"/>
            <a:ext cx="627504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</a:pPr>
            <a:r>
              <a:rPr lang="en-GB" sz="3600" b="1" i="0" u="none" strike="noStrike" cap="none">
                <a:solidFill>
                  <a:srgbClr val="002060"/>
                </a:solidFill>
                <a:latin typeface="Lato Hairline"/>
                <a:ea typeface="Lato Hairline"/>
                <a:cs typeface="Lato Hairline"/>
                <a:sym typeface="Lato Hairline"/>
              </a:rPr>
              <a:t>A</a:t>
            </a:r>
            <a:r>
              <a:rPr lang="en-GB" sz="3600" b="0" i="0" u="none" strike="noStrike" cap="none">
                <a:solidFill>
                  <a:srgbClr val="BFBFBF"/>
                </a:solidFill>
                <a:latin typeface="Lato Hairline"/>
                <a:ea typeface="Lato Hairline"/>
                <a:cs typeface="Lato Hairline"/>
                <a:sym typeface="Lato Hairline"/>
              </a:rPr>
              <a:t>YCH </a:t>
            </a:r>
            <a:endParaRPr sz="3600" b="0" i="0" u="none" strike="noStrike" cap="none">
              <a:solidFill>
                <a:srgbClr val="BFBFBF"/>
              </a:solidFill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>
          <a:xfrm>
            <a:off x="396692" y="1821817"/>
            <a:ext cx="7643192" cy="2697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</a:pPr>
            <a:r>
              <a:rPr lang="en-GB" sz="1800" b="1" i="0" u="none" strike="noStrike" cap="non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ATLANTIC &amp; AMBITIOUS  &amp; ASPIRATIONAL </a:t>
            </a:r>
            <a:endParaRPr sz="1800" b="0" i="0" u="none" strike="noStrike" cap="none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</a:pPr>
            <a:r>
              <a:rPr lang="en-GB" sz="1800" b="0" i="0" u="none" strike="noStrike" cap="non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4 Atlantic coast countries</a:t>
            </a:r>
            <a:endParaRPr/>
          </a:p>
          <a:p>
            <a: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</a:pPr>
            <a:r>
              <a:rPr lang="en-GB" sz="1800" b="0" i="0" u="none" strike="noStrike" cap="non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17 partners</a:t>
            </a:r>
            <a:endParaRPr/>
          </a:p>
          <a:p>
            <a: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</a:pPr>
            <a:r>
              <a:rPr lang="en-GB" sz="1800" b="0" i="0" u="none" strike="noStrike" cap="non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14 delivery partners </a:t>
            </a:r>
            <a:endParaRPr/>
          </a:p>
          <a:p>
            <a: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</a:pPr>
            <a:r>
              <a:rPr lang="en-GB" sz="1800" b="0" i="0" u="none" strike="noStrike" cap="non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14+ hubs</a:t>
            </a:r>
            <a:endParaRPr/>
          </a:p>
          <a:p>
            <a: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</a:pPr>
            <a:r>
              <a:rPr lang="en-GB" sz="1800" b="0" i="0" u="none" strike="noStrike" cap="non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5 languages</a:t>
            </a:r>
            <a:endParaRPr/>
          </a:p>
          <a:p>
            <a: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</a:pPr>
            <a:r>
              <a:rPr lang="en-GB" sz="1800" b="0" i="0" u="none" strike="noStrike" cap="non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1 collaborative mission</a:t>
            </a:r>
            <a:endParaRPr/>
          </a:p>
          <a:p>
            <a: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</a:pPr>
            <a:r>
              <a:rPr lang="en-GB" sz="1800" b="0" i="0" u="none" strike="noStrike" cap="non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100’s of deliverables</a:t>
            </a:r>
            <a:endParaRPr sz="1800" b="0" i="0" u="none" strike="noStrike" cap="none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1143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None/>
            </a:pPr>
            <a:endParaRPr sz="1800" b="0" i="0" u="none" strike="noStrike" cap="none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1143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None/>
            </a:pPr>
            <a:endParaRPr sz="1800" b="0" i="0" u="none" strike="noStrike" cap="none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1143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None/>
            </a:pPr>
            <a:br>
              <a:rPr lang="en-GB" sz="1800" b="0" i="0" u="none" strike="noStrike" cap="non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</a:br>
            <a:endParaRPr sz="1800" b="0" i="0" u="none" strike="noStrike" cap="none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 sz="1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3</a:t>
            </a:fld>
            <a:endParaRPr sz="1800" b="0" i="0" u="none" strike="noStrike" cap="none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50" name="Google Shape;50;p8" descr="Description : C:\Users\Elise\AppData\Local\Microsoft\Windows\INetCache\Content.Word\Logos_Interreg-AA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8520" y="123478"/>
            <a:ext cx="2433637" cy="811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64462EB-A333-3D45-8D01-C2025E1B6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3478"/>
            <a:ext cx="2807368" cy="71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69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396692" y="934691"/>
            <a:ext cx="627504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</a:pPr>
            <a:r>
              <a:rPr lang="en-GB" sz="3600" b="0" i="0" u="none" strike="noStrike" cap="none">
                <a:solidFill>
                  <a:srgbClr val="BFBFBF"/>
                </a:solidFill>
                <a:latin typeface="Lato Hairline"/>
                <a:ea typeface="Lato Hairline"/>
                <a:cs typeface="Lato Hairline"/>
                <a:sym typeface="Lato Hairline"/>
              </a:rPr>
              <a:t>A</a:t>
            </a:r>
            <a:r>
              <a:rPr lang="en-GB" sz="3600" b="1" i="0" u="none" strike="noStrike" cap="none">
                <a:solidFill>
                  <a:srgbClr val="002060"/>
                </a:solidFill>
                <a:latin typeface="Lato Hairline"/>
                <a:ea typeface="Lato Hairline"/>
                <a:cs typeface="Lato Hairline"/>
                <a:sym typeface="Lato Hairline"/>
              </a:rPr>
              <a:t>Y</a:t>
            </a:r>
            <a:r>
              <a:rPr lang="en-GB" sz="3600" b="0" i="0" u="none" strike="noStrike" cap="none">
                <a:solidFill>
                  <a:srgbClr val="BFBFBF"/>
                </a:solidFill>
                <a:latin typeface="Lato Hairline"/>
                <a:ea typeface="Lato Hairline"/>
                <a:cs typeface="Lato Hairline"/>
                <a:sym typeface="Lato Hairline"/>
              </a:rPr>
              <a:t>CH </a:t>
            </a:r>
            <a:endParaRPr sz="3600" b="0" i="0" u="none" strike="noStrike" cap="none">
              <a:solidFill>
                <a:srgbClr val="BFBFBF"/>
              </a:solidFill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0" y="1635646"/>
            <a:ext cx="5919537" cy="2697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</a:pPr>
            <a:r>
              <a:rPr lang="en-GB" sz="1800" b="1" i="0" u="none" strike="noStrike" cap="none" dirty="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YOUTH &amp; YOURSELF</a:t>
            </a:r>
            <a:endParaRPr sz="1800" b="0" i="0" u="none" strike="noStrike" cap="none" dirty="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</a:pPr>
            <a:r>
              <a:rPr lang="en-GB" sz="1800" b="0" i="0" u="none" strike="noStrike" cap="none" dirty="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Up to 30 years</a:t>
            </a:r>
            <a:endParaRPr dirty="0"/>
          </a:p>
          <a:p>
            <a: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</a:pPr>
            <a:r>
              <a:rPr lang="en-GB" sz="1800" b="0" i="0" u="none" strike="noStrike" cap="none" dirty="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Entry-level to post-graduate</a:t>
            </a:r>
            <a:endParaRPr dirty="0"/>
          </a:p>
          <a:p>
            <a: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</a:pPr>
            <a:r>
              <a:rPr lang="en-GB" sz="1800" b="0" i="0" u="none" strike="noStrike" cap="none" dirty="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From organisations within and beyond education</a:t>
            </a:r>
            <a:endParaRPr dirty="0"/>
          </a:p>
          <a:p>
            <a: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</a:pPr>
            <a:r>
              <a:rPr lang="en-GB" sz="1800" b="0" i="0" u="none" strike="noStrike" cap="none" dirty="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Encouraging entrepreneurship, enterprise and employment skills</a:t>
            </a:r>
            <a:endParaRPr dirty="0"/>
          </a:p>
          <a:p>
            <a: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</a:pPr>
            <a:r>
              <a:rPr lang="en-GB" sz="1800" b="0" i="0" u="none" strike="noStrike" cap="none" dirty="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Countering youth unemployment, under-employment and poor productivity</a:t>
            </a:r>
            <a:endParaRPr dirty="0"/>
          </a:p>
          <a:p>
            <a: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</a:pPr>
            <a:r>
              <a:rPr lang="en-GB" sz="1800" b="0" i="0" u="none" strike="noStrike" cap="none" dirty="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Life changing and realisation </a:t>
            </a:r>
            <a:br>
              <a:rPr lang="en-GB" sz="1800" b="0" i="0" u="none" strike="noStrike" cap="none" dirty="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</a:br>
            <a:endParaRPr sz="1800" b="0" i="0" u="none" strike="noStrike" cap="none" dirty="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 sz="1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4</a:t>
            </a:fld>
            <a:endParaRPr sz="1800" b="0" i="0" u="none" strike="noStrike" cap="none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58" name="Google Shape;58;p9" descr="Description : C:\Users\Elise\AppData\Local\Microsoft\Windows\INetCache\Content.Word\Logos_Interreg-AA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8520" y="123478"/>
            <a:ext cx="2433637" cy="811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50FEA0B-4328-3148-87CD-90F9D5795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3478"/>
            <a:ext cx="2807368" cy="71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662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396692" y="934691"/>
            <a:ext cx="627504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</a:pPr>
            <a:r>
              <a:rPr lang="en-GB" sz="3600" b="0" i="0" u="none" strike="noStrike" cap="none">
                <a:solidFill>
                  <a:srgbClr val="BFBFBF"/>
                </a:solidFill>
                <a:latin typeface="Lato Hairline"/>
                <a:ea typeface="Lato Hairline"/>
                <a:cs typeface="Lato Hairline"/>
                <a:sym typeface="Lato Hairline"/>
              </a:rPr>
              <a:t>AY</a:t>
            </a:r>
            <a:r>
              <a:rPr lang="en-GB" sz="3600" b="1" i="0" u="none" strike="noStrike" cap="none">
                <a:solidFill>
                  <a:srgbClr val="002060"/>
                </a:solidFill>
                <a:latin typeface="Lato Hairline"/>
                <a:ea typeface="Lato Hairline"/>
                <a:cs typeface="Lato Hairline"/>
                <a:sym typeface="Lato Hairline"/>
              </a:rPr>
              <a:t>C</a:t>
            </a:r>
            <a:r>
              <a:rPr lang="en-GB" sz="3600" b="0" i="0" u="none" strike="noStrike" cap="none">
                <a:solidFill>
                  <a:srgbClr val="BFBFBF"/>
                </a:solidFill>
                <a:latin typeface="Lato Hairline"/>
                <a:ea typeface="Lato Hairline"/>
                <a:cs typeface="Lato Hairline"/>
                <a:sym typeface="Lato Hairline"/>
              </a:rPr>
              <a:t>H </a:t>
            </a:r>
            <a:endParaRPr sz="3600" b="0" i="0" u="none" strike="noStrike" cap="none">
              <a:solidFill>
                <a:srgbClr val="BFBFBF"/>
              </a:solidFill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396692" y="1821817"/>
            <a:ext cx="5988066" cy="2697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</a:pPr>
            <a:r>
              <a:rPr lang="en-GB" sz="1800" b="1" i="0" u="none" strike="noStrike" cap="none" dirty="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CREATIVE &amp; CHALLENGING &amp; COOL</a:t>
            </a:r>
            <a:endParaRPr sz="1800" b="0" i="0" u="none" strike="noStrike" cap="none" dirty="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</a:pPr>
            <a:r>
              <a:rPr lang="en-GB" sz="1800" b="0" i="0" u="none" strike="noStrike" cap="none" dirty="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Future-facing creative and digital skills </a:t>
            </a:r>
            <a:endParaRPr dirty="0"/>
          </a:p>
          <a:p>
            <a: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</a:pPr>
            <a:r>
              <a:rPr lang="en-GB" sz="1800" b="0" i="0" u="none" strike="noStrike" cap="none" dirty="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Communication, collaboration, flexible and innovative transferable skills which are  ‘Assets for Success’</a:t>
            </a:r>
            <a:endParaRPr dirty="0"/>
          </a:p>
          <a:p>
            <a: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</a:pPr>
            <a:r>
              <a:rPr lang="en-GB" sz="1800" b="0" i="0" u="none" strike="noStrike" cap="none" dirty="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Sustainable and circular economies </a:t>
            </a:r>
            <a:endParaRPr dirty="0"/>
          </a:p>
          <a:p>
            <a: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</a:pPr>
            <a:r>
              <a:rPr lang="en-GB" sz="1800" b="0" i="0" u="none" strike="noStrike" cap="none" dirty="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Capitalising on previous projects and making a positive difference</a:t>
            </a:r>
            <a:endParaRPr dirty="0"/>
          </a:p>
          <a:p>
            <a: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</a:pPr>
            <a:r>
              <a:rPr lang="en-GB" sz="1800" b="0" i="0" u="none" strike="noStrike" cap="none" dirty="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Creative mission with creative practice</a:t>
            </a:r>
            <a:endParaRPr sz="1800" b="0" i="0" u="none" strike="noStrike" cap="none" dirty="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65" name="Google Shape;65;p10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 sz="1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5</a:t>
            </a:fld>
            <a:endParaRPr sz="1800" b="0" i="0" u="none" strike="noStrike" cap="none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66" name="Google Shape;66;p10" descr="Description : C:\Users\Elise\AppData\Local\Microsoft\Windows\INetCache\Content.Word\Logos_Interreg-AA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8520" y="123478"/>
            <a:ext cx="2433637" cy="811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0B36C44-ACE0-8545-BB9E-F85FE9C4B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3478"/>
            <a:ext cx="2807368" cy="71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02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title"/>
          </p:nvPr>
        </p:nvSpPr>
        <p:spPr>
          <a:xfrm>
            <a:off x="396692" y="934691"/>
            <a:ext cx="627504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</a:pPr>
            <a:r>
              <a:rPr lang="en-GB" sz="3600" b="0" i="0" u="none" strike="noStrike" cap="none">
                <a:solidFill>
                  <a:srgbClr val="BFBFBF"/>
                </a:solidFill>
                <a:latin typeface="Lato Hairline"/>
                <a:ea typeface="Lato Hairline"/>
                <a:cs typeface="Lato Hairline"/>
                <a:sym typeface="Lato Hairline"/>
              </a:rPr>
              <a:t>AYC</a:t>
            </a:r>
            <a:r>
              <a:rPr lang="en-GB" sz="3600" b="1" i="0" u="none" strike="noStrike" cap="none">
                <a:solidFill>
                  <a:srgbClr val="002060"/>
                </a:solidFill>
                <a:latin typeface="Lato Hairline"/>
                <a:ea typeface="Lato Hairline"/>
                <a:cs typeface="Lato Hairline"/>
                <a:sym typeface="Lato Hairline"/>
              </a:rPr>
              <a:t>H</a:t>
            </a:r>
            <a:r>
              <a:rPr lang="en-GB" sz="3600" b="0" i="0" u="none" strike="noStrike" cap="none">
                <a:solidFill>
                  <a:srgbClr val="BFBFBF"/>
                </a:solidFill>
                <a:latin typeface="Lato Hairline"/>
                <a:ea typeface="Lato Hairline"/>
                <a:cs typeface="Lato Hairline"/>
                <a:sym typeface="Lato Hairline"/>
              </a:rPr>
              <a:t> </a:t>
            </a:r>
            <a:endParaRPr sz="3600" b="0" i="0" u="none" strike="noStrike" cap="none">
              <a:solidFill>
                <a:srgbClr val="BFBFBF"/>
              </a:solidFill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>
            <a:off x="-108520" y="1792091"/>
            <a:ext cx="6332857" cy="2697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</a:pPr>
            <a:r>
              <a:rPr lang="en-GB" sz="1800" b="1" i="0" u="none" strike="noStrike" cap="none" dirty="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HUBS &amp; HAPPINESS &amp; HORIZONS</a:t>
            </a:r>
            <a:endParaRPr sz="1800" b="0" i="0" u="none" strike="noStrike" cap="none" dirty="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</a:pPr>
            <a:r>
              <a:rPr lang="en-GB" sz="1800" b="0" i="0" u="none" strike="noStrike" cap="none" dirty="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Creating hubs of inventiveness and implementation</a:t>
            </a:r>
            <a:endParaRPr dirty="0"/>
          </a:p>
          <a:p>
            <a: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</a:pPr>
            <a:r>
              <a:rPr lang="en-GB" sz="1800" b="0" i="0" u="none" strike="noStrike" cap="none" dirty="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Linking hubs and sharing expertise and resource</a:t>
            </a:r>
            <a:endParaRPr dirty="0"/>
          </a:p>
          <a:p>
            <a: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</a:pPr>
            <a:r>
              <a:rPr lang="en-GB" sz="1800" b="0" i="0" u="none" strike="noStrike" cap="none" dirty="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Working virtually to minimise distance </a:t>
            </a:r>
            <a:endParaRPr dirty="0"/>
          </a:p>
          <a:p>
            <a: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</a:pPr>
            <a:r>
              <a:rPr lang="en-GB" sz="1800" b="0" i="0" u="none" strike="noStrike" cap="none" dirty="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Keeping well-being and positivity in all that we do</a:t>
            </a:r>
            <a:endParaRPr dirty="0"/>
          </a:p>
          <a:p>
            <a: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</a:pPr>
            <a:r>
              <a:rPr lang="en-GB" sz="1800" b="0" i="0" u="none" strike="noStrike" cap="none" dirty="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Helping AYCH and other Young People reach for the horizon</a:t>
            </a:r>
            <a:br>
              <a:rPr lang="en-GB" sz="1800" b="0" i="0" u="none" strike="noStrike" cap="none" dirty="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</a:br>
            <a:endParaRPr sz="1800" b="0" i="0" u="none" strike="noStrike" cap="none" dirty="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 sz="1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6</a:t>
            </a:fld>
            <a:endParaRPr sz="1800" b="0" i="0" u="none" strike="noStrike" cap="none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74" name="Google Shape;74;p11" descr="Description : C:\Users\Elise\AppData\Local\Microsoft\Windows\INetCache\Content.Word\Logos_Interreg-AA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8520" y="123478"/>
            <a:ext cx="2433637" cy="811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48B43E7-260D-F445-A7E7-854816BD5B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3478"/>
            <a:ext cx="2807368" cy="71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86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>
            <a:off x="396692" y="934691"/>
            <a:ext cx="627504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</a:pPr>
            <a:r>
              <a:rPr lang="en-GB" sz="3600" b="0" i="0" u="none" strike="noStrike" cap="none">
                <a:solidFill>
                  <a:srgbClr val="BFBFBF"/>
                </a:solidFill>
                <a:latin typeface="Lato Hairline"/>
                <a:ea typeface="Lato Hairline"/>
                <a:cs typeface="Lato Hairline"/>
                <a:sym typeface="Lato Hairline"/>
              </a:rPr>
              <a:t>Origins of AYCH</a:t>
            </a:r>
            <a:endParaRPr sz="3600" b="0" i="0" u="none" strike="noStrike" cap="none">
              <a:solidFill>
                <a:srgbClr val="BFBFBF"/>
              </a:solidFill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>
            <a:off x="-108520" y="1792091"/>
            <a:ext cx="6060141" cy="2697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</a:pPr>
            <a:r>
              <a:rPr lang="en-GB" sz="1800" b="1" i="0" u="none" strike="noStrike" cap="none" dirty="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OPPORTUNITY  &amp; ORIGINALITY &amp; OUTCOMES</a:t>
            </a:r>
            <a:endParaRPr sz="1800" b="0" i="0" u="none" strike="noStrike" cap="none" dirty="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</a:pPr>
            <a:r>
              <a:rPr lang="en-GB" sz="1800" b="0" i="0" u="none" strike="noStrike" cap="none" dirty="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Response to the marginalisation of arts and creative                         subjects in education</a:t>
            </a:r>
            <a:endParaRPr dirty="0"/>
          </a:p>
          <a:p>
            <a: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</a:pPr>
            <a:r>
              <a:rPr lang="en-GB" sz="1800" b="0" i="0" u="none" strike="noStrike" cap="none" dirty="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Re-design of the </a:t>
            </a:r>
            <a:r>
              <a:rPr lang="en-GB" sz="1800" b="1" i="0" u="sng" strike="noStrike" cap="none" dirty="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Youth Service and development of a model to support</a:t>
            </a:r>
            <a:r>
              <a:rPr lang="en-GB" sz="1800" b="0" i="0" u="none" strike="noStrike" cap="none" dirty="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 creative and social enterprise and education in new settings.</a:t>
            </a:r>
            <a:endParaRPr dirty="0"/>
          </a:p>
          <a:p>
            <a: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</a:pPr>
            <a:r>
              <a:rPr lang="en-GB" sz="1800" b="0" i="0" u="none" strike="noStrike" cap="none" dirty="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Empower young people to present solutions to societal issues of the future</a:t>
            </a:r>
            <a:br>
              <a:rPr lang="en-GB" sz="1800" b="0" i="0" u="none" strike="noStrike" cap="none" dirty="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</a:br>
            <a:endParaRPr sz="1800" b="0" i="0" u="none" strike="noStrike" cap="none" dirty="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 sz="1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7</a:t>
            </a:fld>
            <a:endParaRPr sz="1800" b="0" i="0" u="none" strike="noStrike" cap="none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82" name="Google Shape;82;p12" descr="Description : C:\Users\Elise\AppData\Local\Microsoft\Windows\INetCache\Content.Word\Logos_Interreg-AA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8520" y="123478"/>
            <a:ext cx="2433637" cy="811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4B62778-67E0-1E45-B928-C43434272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3478"/>
            <a:ext cx="2807368" cy="71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275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ctrTitle"/>
          </p:nvPr>
        </p:nvSpPr>
        <p:spPr>
          <a:xfrm>
            <a:off x="685800" y="2317280"/>
            <a:ext cx="5254352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</a:pPr>
            <a:r>
              <a:rPr lang="es-ES" sz="4800" b="0" i="0" u="none" strike="noStrike" cap="none" dirty="0">
                <a:solidFill>
                  <a:srgbClr val="1155CC"/>
                </a:solidFill>
                <a:latin typeface="Lato Hairline"/>
                <a:ea typeface="Lato Hairline"/>
                <a:cs typeface="Lato Hairline"/>
                <a:sym typeface="Lato Hairline"/>
              </a:rPr>
              <a:t>2.</a:t>
            </a:r>
            <a:r>
              <a:rPr lang="es-ES" dirty="0">
                <a:solidFill>
                  <a:srgbClr val="1155CC"/>
                </a:solidFill>
              </a:rPr>
              <a:t> </a:t>
            </a:r>
            <a:br>
              <a:rPr lang="es-ES" dirty="0">
                <a:solidFill>
                  <a:srgbClr val="1155CC"/>
                </a:solidFill>
              </a:rPr>
            </a:br>
            <a:r>
              <a:rPr lang="es-ES" sz="4000" b="0" i="0" u="none" strike="noStrike" cap="none" dirty="0" err="1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rPr>
              <a:t>Change</a:t>
            </a:r>
            <a:r>
              <a:rPr lang="es-ES" sz="4000" b="0" i="0" u="none" strike="noStrike" cap="none" dirty="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rPr>
              <a:t> </a:t>
            </a:r>
            <a:r>
              <a:rPr lang="es-ES" sz="4000" b="0" i="0" u="none" strike="noStrike" cap="none" dirty="0" err="1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rPr>
              <a:t>our</a:t>
            </a:r>
            <a:r>
              <a:rPr lang="es-ES" sz="4000" b="0" i="0" u="none" strike="noStrike" cap="none" dirty="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rPr>
              <a:t> </a:t>
            </a:r>
            <a:r>
              <a:rPr lang="es-ES" sz="4000" b="0" i="0" u="none" strike="noStrike" cap="none" dirty="0" err="1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rPr>
              <a:t>vision</a:t>
            </a:r>
            <a:endParaRPr sz="4000" b="0" i="0" u="none" strike="noStrike" cap="none" dirty="0">
              <a:solidFill>
                <a:srgbClr val="434343"/>
              </a:solidFill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4294967295"/>
          </p:nvPr>
        </p:nvSpPr>
        <p:spPr>
          <a:xfrm>
            <a:off x="8594725" y="4673600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s-ES" sz="1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8</a:t>
            </a:fld>
            <a:endParaRPr sz="1800" b="0" i="0" u="none" strike="noStrike" cap="none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3" name="Google Shape;43;p8"/>
          <p:cNvSpPr/>
          <p:nvPr/>
        </p:nvSpPr>
        <p:spPr>
          <a:xfrm>
            <a:off x="1547664" y="2211710"/>
            <a:ext cx="368541" cy="412163"/>
          </a:xfrm>
          <a:custGeom>
            <a:avLst/>
            <a:gdLst/>
            <a:ahLst/>
            <a:cxnLst/>
            <a:rect l="l" t="t" r="r" b="b"/>
            <a:pathLst>
              <a:path w="16863" h="18859" extrusionOk="0">
                <a:moveTo>
                  <a:pt x="7057" y="439"/>
                </a:moveTo>
                <a:lnTo>
                  <a:pt x="7178" y="463"/>
                </a:lnTo>
                <a:lnTo>
                  <a:pt x="7300" y="488"/>
                </a:lnTo>
                <a:lnTo>
                  <a:pt x="7543" y="488"/>
                </a:lnTo>
                <a:lnTo>
                  <a:pt x="8054" y="463"/>
                </a:lnTo>
                <a:lnTo>
                  <a:pt x="8809" y="463"/>
                </a:lnTo>
                <a:lnTo>
                  <a:pt x="9563" y="488"/>
                </a:lnTo>
                <a:lnTo>
                  <a:pt x="9563" y="707"/>
                </a:lnTo>
                <a:lnTo>
                  <a:pt x="9563" y="926"/>
                </a:lnTo>
                <a:lnTo>
                  <a:pt x="8882" y="926"/>
                </a:lnTo>
                <a:lnTo>
                  <a:pt x="8176" y="974"/>
                </a:lnTo>
                <a:lnTo>
                  <a:pt x="7349" y="974"/>
                </a:lnTo>
                <a:lnTo>
                  <a:pt x="7081" y="1023"/>
                </a:lnTo>
                <a:lnTo>
                  <a:pt x="7057" y="439"/>
                </a:lnTo>
                <a:close/>
                <a:moveTo>
                  <a:pt x="5670" y="3480"/>
                </a:moveTo>
                <a:lnTo>
                  <a:pt x="5865" y="3505"/>
                </a:lnTo>
                <a:lnTo>
                  <a:pt x="5670" y="3991"/>
                </a:lnTo>
                <a:lnTo>
                  <a:pt x="5670" y="3480"/>
                </a:lnTo>
                <a:close/>
                <a:moveTo>
                  <a:pt x="8906" y="3456"/>
                </a:moveTo>
                <a:lnTo>
                  <a:pt x="8638" y="3967"/>
                </a:lnTo>
                <a:lnTo>
                  <a:pt x="8541" y="4162"/>
                </a:lnTo>
                <a:lnTo>
                  <a:pt x="8468" y="4356"/>
                </a:lnTo>
                <a:lnTo>
                  <a:pt x="8444" y="4356"/>
                </a:lnTo>
                <a:lnTo>
                  <a:pt x="8395" y="4332"/>
                </a:lnTo>
                <a:lnTo>
                  <a:pt x="8346" y="4308"/>
                </a:lnTo>
                <a:lnTo>
                  <a:pt x="8225" y="4308"/>
                </a:lnTo>
                <a:lnTo>
                  <a:pt x="8006" y="4405"/>
                </a:lnTo>
                <a:lnTo>
                  <a:pt x="8079" y="4186"/>
                </a:lnTo>
                <a:lnTo>
                  <a:pt x="8225" y="3821"/>
                </a:lnTo>
                <a:lnTo>
                  <a:pt x="8346" y="3456"/>
                </a:lnTo>
                <a:close/>
                <a:moveTo>
                  <a:pt x="9587" y="3456"/>
                </a:moveTo>
                <a:lnTo>
                  <a:pt x="9247" y="4016"/>
                </a:lnTo>
                <a:lnTo>
                  <a:pt x="9101" y="4235"/>
                </a:lnTo>
                <a:lnTo>
                  <a:pt x="8979" y="4478"/>
                </a:lnTo>
                <a:lnTo>
                  <a:pt x="8736" y="4405"/>
                </a:lnTo>
                <a:lnTo>
                  <a:pt x="8833" y="4162"/>
                </a:lnTo>
                <a:lnTo>
                  <a:pt x="9101" y="3456"/>
                </a:lnTo>
                <a:close/>
                <a:moveTo>
                  <a:pt x="8152" y="3480"/>
                </a:moveTo>
                <a:lnTo>
                  <a:pt x="7981" y="3699"/>
                </a:lnTo>
                <a:lnTo>
                  <a:pt x="7811" y="3967"/>
                </a:lnTo>
                <a:lnTo>
                  <a:pt x="7665" y="4235"/>
                </a:lnTo>
                <a:lnTo>
                  <a:pt x="7616" y="4405"/>
                </a:lnTo>
                <a:lnTo>
                  <a:pt x="7568" y="4551"/>
                </a:lnTo>
                <a:lnTo>
                  <a:pt x="7373" y="4624"/>
                </a:lnTo>
                <a:lnTo>
                  <a:pt x="7422" y="4502"/>
                </a:lnTo>
                <a:lnTo>
                  <a:pt x="7616" y="4040"/>
                </a:lnTo>
                <a:lnTo>
                  <a:pt x="7787" y="3578"/>
                </a:lnTo>
                <a:lnTo>
                  <a:pt x="7787" y="3553"/>
                </a:lnTo>
                <a:lnTo>
                  <a:pt x="7762" y="3529"/>
                </a:lnTo>
                <a:lnTo>
                  <a:pt x="7714" y="3529"/>
                </a:lnTo>
                <a:lnTo>
                  <a:pt x="7689" y="3553"/>
                </a:lnTo>
                <a:lnTo>
                  <a:pt x="7325" y="4120"/>
                </a:lnTo>
                <a:lnTo>
                  <a:pt x="7568" y="3480"/>
                </a:lnTo>
                <a:close/>
                <a:moveTo>
                  <a:pt x="10269" y="3432"/>
                </a:moveTo>
                <a:lnTo>
                  <a:pt x="9831" y="4137"/>
                </a:lnTo>
                <a:lnTo>
                  <a:pt x="9660" y="4405"/>
                </a:lnTo>
                <a:lnTo>
                  <a:pt x="9514" y="4673"/>
                </a:lnTo>
                <a:lnTo>
                  <a:pt x="9271" y="4575"/>
                </a:lnTo>
                <a:lnTo>
                  <a:pt x="9466" y="4137"/>
                </a:lnTo>
                <a:lnTo>
                  <a:pt x="9758" y="3432"/>
                </a:lnTo>
                <a:close/>
                <a:moveTo>
                  <a:pt x="10780" y="3432"/>
                </a:moveTo>
                <a:lnTo>
                  <a:pt x="10463" y="3918"/>
                </a:lnTo>
                <a:lnTo>
                  <a:pt x="10171" y="4429"/>
                </a:lnTo>
                <a:lnTo>
                  <a:pt x="9928" y="4843"/>
                </a:lnTo>
                <a:lnTo>
                  <a:pt x="9758" y="4770"/>
                </a:lnTo>
                <a:lnTo>
                  <a:pt x="9904" y="4502"/>
                </a:lnTo>
                <a:lnTo>
                  <a:pt x="10001" y="4235"/>
                </a:lnTo>
                <a:lnTo>
                  <a:pt x="10366" y="3432"/>
                </a:lnTo>
                <a:close/>
                <a:moveTo>
                  <a:pt x="7324" y="3480"/>
                </a:moveTo>
                <a:lnTo>
                  <a:pt x="6935" y="4162"/>
                </a:lnTo>
                <a:lnTo>
                  <a:pt x="6740" y="4551"/>
                </a:lnTo>
                <a:lnTo>
                  <a:pt x="6643" y="4721"/>
                </a:lnTo>
                <a:lnTo>
                  <a:pt x="6594" y="4916"/>
                </a:lnTo>
                <a:lnTo>
                  <a:pt x="6303" y="5038"/>
                </a:lnTo>
                <a:lnTo>
                  <a:pt x="6424" y="4697"/>
                </a:lnTo>
                <a:lnTo>
                  <a:pt x="6546" y="4381"/>
                </a:lnTo>
                <a:lnTo>
                  <a:pt x="6692" y="3943"/>
                </a:lnTo>
                <a:lnTo>
                  <a:pt x="6838" y="3480"/>
                </a:lnTo>
                <a:close/>
                <a:moveTo>
                  <a:pt x="10926" y="3432"/>
                </a:moveTo>
                <a:lnTo>
                  <a:pt x="10901" y="3772"/>
                </a:lnTo>
                <a:lnTo>
                  <a:pt x="10877" y="4137"/>
                </a:lnTo>
                <a:lnTo>
                  <a:pt x="10609" y="4673"/>
                </a:lnTo>
                <a:lnTo>
                  <a:pt x="10439" y="5062"/>
                </a:lnTo>
                <a:lnTo>
                  <a:pt x="10244" y="4965"/>
                </a:lnTo>
                <a:lnTo>
                  <a:pt x="10366" y="4697"/>
                </a:lnTo>
                <a:lnTo>
                  <a:pt x="10488" y="4429"/>
                </a:lnTo>
                <a:lnTo>
                  <a:pt x="10707" y="3943"/>
                </a:lnTo>
                <a:lnTo>
                  <a:pt x="10901" y="3432"/>
                </a:lnTo>
                <a:close/>
                <a:moveTo>
                  <a:pt x="3845" y="4989"/>
                </a:moveTo>
                <a:lnTo>
                  <a:pt x="4015" y="5013"/>
                </a:lnTo>
                <a:lnTo>
                  <a:pt x="3894" y="5232"/>
                </a:lnTo>
                <a:lnTo>
                  <a:pt x="3869" y="5111"/>
                </a:lnTo>
                <a:lnTo>
                  <a:pt x="3845" y="4989"/>
                </a:lnTo>
                <a:close/>
                <a:moveTo>
                  <a:pt x="10901" y="4575"/>
                </a:moveTo>
                <a:lnTo>
                  <a:pt x="10901" y="4746"/>
                </a:lnTo>
                <a:lnTo>
                  <a:pt x="10926" y="4819"/>
                </a:lnTo>
                <a:lnTo>
                  <a:pt x="10974" y="4892"/>
                </a:lnTo>
                <a:lnTo>
                  <a:pt x="11023" y="4916"/>
                </a:lnTo>
                <a:lnTo>
                  <a:pt x="11072" y="4965"/>
                </a:lnTo>
                <a:lnTo>
                  <a:pt x="10999" y="5159"/>
                </a:lnTo>
                <a:lnTo>
                  <a:pt x="10950" y="5257"/>
                </a:lnTo>
                <a:lnTo>
                  <a:pt x="10682" y="5135"/>
                </a:lnTo>
                <a:lnTo>
                  <a:pt x="10828" y="4770"/>
                </a:lnTo>
                <a:lnTo>
                  <a:pt x="10901" y="4575"/>
                </a:lnTo>
                <a:close/>
                <a:moveTo>
                  <a:pt x="12215" y="5013"/>
                </a:moveTo>
                <a:lnTo>
                  <a:pt x="12021" y="5305"/>
                </a:lnTo>
                <a:lnTo>
                  <a:pt x="12142" y="5013"/>
                </a:lnTo>
                <a:close/>
                <a:moveTo>
                  <a:pt x="6643" y="3505"/>
                </a:moveTo>
                <a:lnTo>
                  <a:pt x="6351" y="4137"/>
                </a:lnTo>
                <a:lnTo>
                  <a:pt x="6132" y="4648"/>
                </a:lnTo>
                <a:lnTo>
                  <a:pt x="6035" y="4892"/>
                </a:lnTo>
                <a:lnTo>
                  <a:pt x="5962" y="5159"/>
                </a:lnTo>
                <a:lnTo>
                  <a:pt x="5183" y="5451"/>
                </a:lnTo>
                <a:lnTo>
                  <a:pt x="5183" y="5427"/>
                </a:lnTo>
                <a:lnTo>
                  <a:pt x="5354" y="4989"/>
                </a:lnTo>
                <a:lnTo>
                  <a:pt x="5402" y="4989"/>
                </a:lnTo>
                <a:lnTo>
                  <a:pt x="5378" y="5184"/>
                </a:lnTo>
                <a:lnTo>
                  <a:pt x="5378" y="5208"/>
                </a:lnTo>
                <a:lnTo>
                  <a:pt x="5402" y="5257"/>
                </a:lnTo>
                <a:lnTo>
                  <a:pt x="5475" y="5281"/>
                </a:lnTo>
                <a:lnTo>
                  <a:pt x="5548" y="5281"/>
                </a:lnTo>
                <a:lnTo>
                  <a:pt x="5573" y="5257"/>
                </a:lnTo>
                <a:lnTo>
                  <a:pt x="5597" y="5232"/>
                </a:lnTo>
                <a:lnTo>
                  <a:pt x="5694" y="5038"/>
                </a:lnTo>
                <a:lnTo>
                  <a:pt x="5767" y="4819"/>
                </a:lnTo>
                <a:lnTo>
                  <a:pt x="5889" y="4405"/>
                </a:lnTo>
                <a:lnTo>
                  <a:pt x="5986" y="3943"/>
                </a:lnTo>
                <a:lnTo>
                  <a:pt x="6059" y="3505"/>
                </a:lnTo>
                <a:close/>
                <a:moveTo>
                  <a:pt x="11315" y="4940"/>
                </a:moveTo>
                <a:lnTo>
                  <a:pt x="11558" y="4989"/>
                </a:lnTo>
                <a:lnTo>
                  <a:pt x="11850" y="5013"/>
                </a:lnTo>
                <a:lnTo>
                  <a:pt x="11558" y="5476"/>
                </a:lnTo>
                <a:lnTo>
                  <a:pt x="11145" y="5330"/>
                </a:lnTo>
                <a:lnTo>
                  <a:pt x="11169" y="5257"/>
                </a:lnTo>
                <a:lnTo>
                  <a:pt x="11242" y="4965"/>
                </a:lnTo>
                <a:lnTo>
                  <a:pt x="11291" y="4940"/>
                </a:lnTo>
                <a:close/>
                <a:moveTo>
                  <a:pt x="5086" y="5038"/>
                </a:moveTo>
                <a:lnTo>
                  <a:pt x="4940" y="5330"/>
                </a:lnTo>
                <a:lnTo>
                  <a:pt x="4891" y="5451"/>
                </a:lnTo>
                <a:lnTo>
                  <a:pt x="4843" y="5573"/>
                </a:lnTo>
                <a:lnTo>
                  <a:pt x="4818" y="5597"/>
                </a:lnTo>
                <a:lnTo>
                  <a:pt x="4697" y="5646"/>
                </a:lnTo>
                <a:lnTo>
                  <a:pt x="4697" y="5646"/>
                </a:lnTo>
                <a:lnTo>
                  <a:pt x="4721" y="5573"/>
                </a:lnTo>
                <a:lnTo>
                  <a:pt x="4794" y="5305"/>
                </a:lnTo>
                <a:lnTo>
                  <a:pt x="4843" y="5038"/>
                </a:lnTo>
                <a:close/>
                <a:moveTo>
                  <a:pt x="12702" y="4989"/>
                </a:moveTo>
                <a:lnTo>
                  <a:pt x="12678" y="5062"/>
                </a:lnTo>
                <a:lnTo>
                  <a:pt x="12653" y="5086"/>
                </a:lnTo>
                <a:lnTo>
                  <a:pt x="12459" y="5403"/>
                </a:lnTo>
                <a:lnTo>
                  <a:pt x="12361" y="5573"/>
                </a:lnTo>
                <a:lnTo>
                  <a:pt x="12288" y="5743"/>
                </a:lnTo>
                <a:lnTo>
                  <a:pt x="12167" y="5719"/>
                </a:lnTo>
                <a:lnTo>
                  <a:pt x="12288" y="5451"/>
                </a:lnTo>
                <a:lnTo>
                  <a:pt x="12386" y="5232"/>
                </a:lnTo>
                <a:lnTo>
                  <a:pt x="12483" y="5013"/>
                </a:lnTo>
                <a:lnTo>
                  <a:pt x="12702" y="4989"/>
                </a:lnTo>
                <a:close/>
                <a:moveTo>
                  <a:pt x="4672" y="5038"/>
                </a:moveTo>
                <a:lnTo>
                  <a:pt x="4478" y="5403"/>
                </a:lnTo>
                <a:lnTo>
                  <a:pt x="4380" y="5597"/>
                </a:lnTo>
                <a:lnTo>
                  <a:pt x="4332" y="5695"/>
                </a:lnTo>
                <a:lnTo>
                  <a:pt x="4307" y="5792"/>
                </a:lnTo>
                <a:lnTo>
                  <a:pt x="4113" y="5865"/>
                </a:lnTo>
                <a:lnTo>
                  <a:pt x="4210" y="5427"/>
                </a:lnTo>
                <a:lnTo>
                  <a:pt x="4307" y="5232"/>
                </a:lnTo>
                <a:lnTo>
                  <a:pt x="4405" y="5038"/>
                </a:lnTo>
                <a:close/>
                <a:moveTo>
                  <a:pt x="12605" y="5719"/>
                </a:moveTo>
                <a:lnTo>
                  <a:pt x="12605" y="5865"/>
                </a:lnTo>
                <a:lnTo>
                  <a:pt x="12532" y="5841"/>
                </a:lnTo>
                <a:lnTo>
                  <a:pt x="12605" y="5719"/>
                </a:lnTo>
                <a:close/>
                <a:moveTo>
                  <a:pt x="7081" y="1339"/>
                </a:moveTo>
                <a:lnTo>
                  <a:pt x="7349" y="1388"/>
                </a:lnTo>
                <a:lnTo>
                  <a:pt x="8176" y="1388"/>
                </a:lnTo>
                <a:lnTo>
                  <a:pt x="8882" y="1412"/>
                </a:lnTo>
                <a:lnTo>
                  <a:pt x="9222" y="1412"/>
                </a:lnTo>
                <a:lnTo>
                  <a:pt x="9587" y="1388"/>
                </a:lnTo>
                <a:lnTo>
                  <a:pt x="9587" y="1656"/>
                </a:lnTo>
                <a:lnTo>
                  <a:pt x="9612" y="1923"/>
                </a:lnTo>
                <a:lnTo>
                  <a:pt x="9636" y="2167"/>
                </a:lnTo>
                <a:lnTo>
                  <a:pt x="9709" y="2410"/>
                </a:lnTo>
                <a:lnTo>
                  <a:pt x="9758" y="2483"/>
                </a:lnTo>
                <a:lnTo>
                  <a:pt x="9831" y="2507"/>
                </a:lnTo>
                <a:lnTo>
                  <a:pt x="9977" y="2507"/>
                </a:lnTo>
                <a:lnTo>
                  <a:pt x="10098" y="2556"/>
                </a:lnTo>
                <a:lnTo>
                  <a:pt x="10269" y="2580"/>
                </a:lnTo>
                <a:lnTo>
                  <a:pt x="10585" y="2580"/>
                </a:lnTo>
                <a:lnTo>
                  <a:pt x="11218" y="2605"/>
                </a:lnTo>
                <a:lnTo>
                  <a:pt x="11875" y="2629"/>
                </a:lnTo>
                <a:lnTo>
                  <a:pt x="11875" y="3164"/>
                </a:lnTo>
                <a:lnTo>
                  <a:pt x="11875" y="3578"/>
                </a:lnTo>
                <a:lnTo>
                  <a:pt x="11875" y="3772"/>
                </a:lnTo>
                <a:lnTo>
                  <a:pt x="11923" y="3991"/>
                </a:lnTo>
                <a:lnTo>
                  <a:pt x="11948" y="4040"/>
                </a:lnTo>
                <a:lnTo>
                  <a:pt x="11972" y="4089"/>
                </a:lnTo>
                <a:lnTo>
                  <a:pt x="12069" y="4113"/>
                </a:lnTo>
                <a:lnTo>
                  <a:pt x="12215" y="4113"/>
                </a:lnTo>
                <a:lnTo>
                  <a:pt x="12264" y="4064"/>
                </a:lnTo>
                <a:lnTo>
                  <a:pt x="12605" y="4113"/>
                </a:lnTo>
                <a:lnTo>
                  <a:pt x="12945" y="4137"/>
                </a:lnTo>
                <a:lnTo>
                  <a:pt x="13602" y="4137"/>
                </a:lnTo>
                <a:lnTo>
                  <a:pt x="13602" y="4283"/>
                </a:lnTo>
                <a:lnTo>
                  <a:pt x="13602" y="4429"/>
                </a:lnTo>
                <a:lnTo>
                  <a:pt x="13627" y="4746"/>
                </a:lnTo>
                <a:lnTo>
                  <a:pt x="13627" y="5111"/>
                </a:lnTo>
                <a:lnTo>
                  <a:pt x="13602" y="5500"/>
                </a:lnTo>
                <a:lnTo>
                  <a:pt x="13602" y="5889"/>
                </a:lnTo>
                <a:lnTo>
                  <a:pt x="13627" y="6254"/>
                </a:lnTo>
                <a:lnTo>
                  <a:pt x="13335" y="6157"/>
                </a:lnTo>
                <a:lnTo>
                  <a:pt x="13043" y="6035"/>
                </a:lnTo>
                <a:lnTo>
                  <a:pt x="13067" y="5914"/>
                </a:lnTo>
                <a:lnTo>
                  <a:pt x="13067" y="5792"/>
                </a:lnTo>
                <a:lnTo>
                  <a:pt x="13067" y="5549"/>
                </a:lnTo>
                <a:lnTo>
                  <a:pt x="13067" y="5257"/>
                </a:lnTo>
                <a:lnTo>
                  <a:pt x="13067" y="5111"/>
                </a:lnTo>
                <a:lnTo>
                  <a:pt x="13043" y="4965"/>
                </a:lnTo>
                <a:lnTo>
                  <a:pt x="13018" y="4940"/>
                </a:lnTo>
                <a:lnTo>
                  <a:pt x="13091" y="4892"/>
                </a:lnTo>
                <a:lnTo>
                  <a:pt x="13140" y="4843"/>
                </a:lnTo>
                <a:lnTo>
                  <a:pt x="13164" y="4770"/>
                </a:lnTo>
                <a:lnTo>
                  <a:pt x="13164" y="4697"/>
                </a:lnTo>
                <a:lnTo>
                  <a:pt x="13140" y="4624"/>
                </a:lnTo>
                <a:lnTo>
                  <a:pt x="13091" y="4551"/>
                </a:lnTo>
                <a:lnTo>
                  <a:pt x="13018" y="4502"/>
                </a:lnTo>
                <a:lnTo>
                  <a:pt x="12945" y="4478"/>
                </a:lnTo>
                <a:lnTo>
                  <a:pt x="12556" y="4478"/>
                </a:lnTo>
                <a:lnTo>
                  <a:pt x="12142" y="4502"/>
                </a:lnTo>
                <a:lnTo>
                  <a:pt x="11777" y="4502"/>
                </a:lnTo>
                <a:lnTo>
                  <a:pt x="11388" y="4527"/>
                </a:lnTo>
                <a:lnTo>
                  <a:pt x="11388" y="3918"/>
                </a:lnTo>
                <a:lnTo>
                  <a:pt x="11388" y="3602"/>
                </a:lnTo>
                <a:lnTo>
                  <a:pt x="11364" y="3286"/>
                </a:lnTo>
                <a:lnTo>
                  <a:pt x="11315" y="3164"/>
                </a:lnTo>
                <a:lnTo>
                  <a:pt x="11291" y="3115"/>
                </a:lnTo>
                <a:lnTo>
                  <a:pt x="11242" y="3091"/>
                </a:lnTo>
                <a:lnTo>
                  <a:pt x="11193" y="3042"/>
                </a:lnTo>
                <a:lnTo>
                  <a:pt x="11169" y="2994"/>
                </a:lnTo>
                <a:lnTo>
                  <a:pt x="11096" y="2945"/>
                </a:lnTo>
                <a:lnTo>
                  <a:pt x="11023" y="2945"/>
                </a:lnTo>
                <a:lnTo>
                  <a:pt x="8152" y="2994"/>
                </a:lnTo>
                <a:lnTo>
                  <a:pt x="7738" y="2994"/>
                </a:lnTo>
                <a:lnTo>
                  <a:pt x="7714" y="2969"/>
                </a:lnTo>
                <a:lnTo>
                  <a:pt x="7665" y="2945"/>
                </a:lnTo>
                <a:lnTo>
                  <a:pt x="7641" y="2945"/>
                </a:lnTo>
                <a:lnTo>
                  <a:pt x="7592" y="2969"/>
                </a:lnTo>
                <a:lnTo>
                  <a:pt x="7592" y="2994"/>
                </a:lnTo>
                <a:lnTo>
                  <a:pt x="6813" y="3018"/>
                </a:lnTo>
                <a:lnTo>
                  <a:pt x="6181" y="3018"/>
                </a:lnTo>
                <a:lnTo>
                  <a:pt x="5865" y="3042"/>
                </a:lnTo>
                <a:lnTo>
                  <a:pt x="5548" y="3091"/>
                </a:lnTo>
                <a:lnTo>
                  <a:pt x="5500" y="3067"/>
                </a:lnTo>
                <a:lnTo>
                  <a:pt x="5378" y="3067"/>
                </a:lnTo>
                <a:lnTo>
                  <a:pt x="5329" y="3091"/>
                </a:lnTo>
                <a:lnTo>
                  <a:pt x="5281" y="3140"/>
                </a:lnTo>
                <a:lnTo>
                  <a:pt x="5232" y="3188"/>
                </a:lnTo>
                <a:lnTo>
                  <a:pt x="5208" y="3237"/>
                </a:lnTo>
                <a:lnTo>
                  <a:pt x="5183" y="3553"/>
                </a:lnTo>
                <a:lnTo>
                  <a:pt x="5159" y="3870"/>
                </a:lnTo>
                <a:lnTo>
                  <a:pt x="5135" y="4527"/>
                </a:lnTo>
                <a:lnTo>
                  <a:pt x="4867" y="4527"/>
                </a:lnTo>
                <a:lnTo>
                  <a:pt x="4599" y="4551"/>
                </a:lnTo>
                <a:lnTo>
                  <a:pt x="4186" y="4575"/>
                </a:lnTo>
                <a:lnTo>
                  <a:pt x="3967" y="4600"/>
                </a:lnTo>
                <a:lnTo>
                  <a:pt x="3772" y="4624"/>
                </a:lnTo>
                <a:lnTo>
                  <a:pt x="3699" y="4648"/>
                </a:lnTo>
                <a:lnTo>
                  <a:pt x="3650" y="4721"/>
                </a:lnTo>
                <a:lnTo>
                  <a:pt x="3650" y="4794"/>
                </a:lnTo>
                <a:lnTo>
                  <a:pt x="3650" y="4867"/>
                </a:lnTo>
                <a:lnTo>
                  <a:pt x="3626" y="4940"/>
                </a:lnTo>
                <a:lnTo>
                  <a:pt x="3602" y="5013"/>
                </a:lnTo>
                <a:lnTo>
                  <a:pt x="3577" y="5184"/>
                </a:lnTo>
                <a:lnTo>
                  <a:pt x="3577" y="5500"/>
                </a:lnTo>
                <a:lnTo>
                  <a:pt x="3577" y="5768"/>
                </a:lnTo>
                <a:lnTo>
                  <a:pt x="3577" y="5914"/>
                </a:lnTo>
                <a:lnTo>
                  <a:pt x="3626" y="6035"/>
                </a:lnTo>
                <a:lnTo>
                  <a:pt x="2993" y="6279"/>
                </a:lnTo>
                <a:lnTo>
                  <a:pt x="2993" y="6279"/>
                </a:lnTo>
                <a:lnTo>
                  <a:pt x="3042" y="5597"/>
                </a:lnTo>
                <a:lnTo>
                  <a:pt x="3066" y="4916"/>
                </a:lnTo>
                <a:lnTo>
                  <a:pt x="3115" y="4478"/>
                </a:lnTo>
                <a:lnTo>
                  <a:pt x="3115" y="4259"/>
                </a:lnTo>
                <a:lnTo>
                  <a:pt x="3091" y="4040"/>
                </a:lnTo>
                <a:lnTo>
                  <a:pt x="3456" y="4064"/>
                </a:lnTo>
                <a:lnTo>
                  <a:pt x="3845" y="4064"/>
                </a:lnTo>
                <a:lnTo>
                  <a:pt x="4210" y="4016"/>
                </a:lnTo>
                <a:lnTo>
                  <a:pt x="4575" y="3967"/>
                </a:lnTo>
                <a:lnTo>
                  <a:pt x="4624" y="3943"/>
                </a:lnTo>
                <a:lnTo>
                  <a:pt x="4672" y="3918"/>
                </a:lnTo>
                <a:lnTo>
                  <a:pt x="4745" y="3845"/>
                </a:lnTo>
                <a:lnTo>
                  <a:pt x="4770" y="3724"/>
                </a:lnTo>
                <a:lnTo>
                  <a:pt x="4745" y="3626"/>
                </a:lnTo>
                <a:lnTo>
                  <a:pt x="4770" y="3505"/>
                </a:lnTo>
                <a:lnTo>
                  <a:pt x="4770" y="3018"/>
                </a:lnTo>
                <a:lnTo>
                  <a:pt x="4770" y="2751"/>
                </a:lnTo>
                <a:lnTo>
                  <a:pt x="4745" y="2507"/>
                </a:lnTo>
                <a:lnTo>
                  <a:pt x="4867" y="2532"/>
                </a:lnTo>
                <a:lnTo>
                  <a:pt x="4989" y="2556"/>
                </a:lnTo>
                <a:lnTo>
                  <a:pt x="5256" y="2556"/>
                </a:lnTo>
                <a:lnTo>
                  <a:pt x="5646" y="2580"/>
                </a:lnTo>
                <a:lnTo>
                  <a:pt x="6035" y="2580"/>
                </a:lnTo>
                <a:lnTo>
                  <a:pt x="6789" y="2532"/>
                </a:lnTo>
                <a:lnTo>
                  <a:pt x="6886" y="2507"/>
                </a:lnTo>
                <a:lnTo>
                  <a:pt x="6959" y="2459"/>
                </a:lnTo>
                <a:lnTo>
                  <a:pt x="6984" y="2386"/>
                </a:lnTo>
                <a:lnTo>
                  <a:pt x="7008" y="2313"/>
                </a:lnTo>
                <a:lnTo>
                  <a:pt x="7032" y="2264"/>
                </a:lnTo>
                <a:lnTo>
                  <a:pt x="7057" y="1826"/>
                </a:lnTo>
                <a:lnTo>
                  <a:pt x="7081" y="1339"/>
                </a:lnTo>
                <a:close/>
                <a:moveTo>
                  <a:pt x="6911" y="5841"/>
                </a:moveTo>
                <a:lnTo>
                  <a:pt x="6838" y="5865"/>
                </a:lnTo>
                <a:lnTo>
                  <a:pt x="6716" y="5987"/>
                </a:lnTo>
                <a:lnTo>
                  <a:pt x="6619" y="6133"/>
                </a:lnTo>
                <a:lnTo>
                  <a:pt x="6546" y="6279"/>
                </a:lnTo>
                <a:lnTo>
                  <a:pt x="6522" y="6449"/>
                </a:lnTo>
                <a:lnTo>
                  <a:pt x="6522" y="6619"/>
                </a:lnTo>
                <a:lnTo>
                  <a:pt x="6546" y="6790"/>
                </a:lnTo>
                <a:lnTo>
                  <a:pt x="6594" y="6960"/>
                </a:lnTo>
                <a:lnTo>
                  <a:pt x="6667" y="7106"/>
                </a:lnTo>
                <a:lnTo>
                  <a:pt x="6716" y="7155"/>
                </a:lnTo>
                <a:lnTo>
                  <a:pt x="6765" y="7203"/>
                </a:lnTo>
                <a:lnTo>
                  <a:pt x="6838" y="7252"/>
                </a:lnTo>
                <a:lnTo>
                  <a:pt x="6911" y="7252"/>
                </a:lnTo>
                <a:lnTo>
                  <a:pt x="6984" y="7276"/>
                </a:lnTo>
                <a:lnTo>
                  <a:pt x="7057" y="7252"/>
                </a:lnTo>
                <a:lnTo>
                  <a:pt x="7130" y="7228"/>
                </a:lnTo>
                <a:lnTo>
                  <a:pt x="7178" y="7179"/>
                </a:lnTo>
                <a:lnTo>
                  <a:pt x="7349" y="6936"/>
                </a:lnTo>
                <a:lnTo>
                  <a:pt x="7397" y="6814"/>
                </a:lnTo>
                <a:lnTo>
                  <a:pt x="7446" y="6692"/>
                </a:lnTo>
                <a:lnTo>
                  <a:pt x="7470" y="6546"/>
                </a:lnTo>
                <a:lnTo>
                  <a:pt x="7470" y="6425"/>
                </a:lnTo>
                <a:lnTo>
                  <a:pt x="7446" y="6133"/>
                </a:lnTo>
                <a:lnTo>
                  <a:pt x="7422" y="6035"/>
                </a:lnTo>
                <a:lnTo>
                  <a:pt x="7349" y="5962"/>
                </a:lnTo>
                <a:lnTo>
                  <a:pt x="7227" y="5914"/>
                </a:lnTo>
                <a:lnTo>
                  <a:pt x="7130" y="5889"/>
                </a:lnTo>
                <a:lnTo>
                  <a:pt x="7057" y="5865"/>
                </a:lnTo>
                <a:lnTo>
                  <a:pt x="6984" y="5841"/>
                </a:lnTo>
                <a:close/>
                <a:moveTo>
                  <a:pt x="9612" y="5792"/>
                </a:moveTo>
                <a:lnTo>
                  <a:pt x="9539" y="5816"/>
                </a:lnTo>
                <a:lnTo>
                  <a:pt x="9466" y="5865"/>
                </a:lnTo>
                <a:lnTo>
                  <a:pt x="9393" y="5938"/>
                </a:lnTo>
                <a:lnTo>
                  <a:pt x="9344" y="6011"/>
                </a:lnTo>
                <a:lnTo>
                  <a:pt x="9247" y="6181"/>
                </a:lnTo>
                <a:lnTo>
                  <a:pt x="9174" y="6352"/>
                </a:lnTo>
                <a:lnTo>
                  <a:pt x="9149" y="6522"/>
                </a:lnTo>
                <a:lnTo>
                  <a:pt x="9149" y="6717"/>
                </a:lnTo>
                <a:lnTo>
                  <a:pt x="9174" y="6887"/>
                </a:lnTo>
                <a:lnTo>
                  <a:pt x="9222" y="7057"/>
                </a:lnTo>
                <a:lnTo>
                  <a:pt x="9271" y="7155"/>
                </a:lnTo>
                <a:lnTo>
                  <a:pt x="9344" y="7228"/>
                </a:lnTo>
                <a:lnTo>
                  <a:pt x="9417" y="7276"/>
                </a:lnTo>
                <a:lnTo>
                  <a:pt x="9514" y="7301"/>
                </a:lnTo>
                <a:lnTo>
                  <a:pt x="9685" y="7301"/>
                </a:lnTo>
                <a:lnTo>
                  <a:pt x="9782" y="7252"/>
                </a:lnTo>
                <a:lnTo>
                  <a:pt x="9855" y="7179"/>
                </a:lnTo>
                <a:lnTo>
                  <a:pt x="9928" y="7106"/>
                </a:lnTo>
                <a:lnTo>
                  <a:pt x="9977" y="7009"/>
                </a:lnTo>
                <a:lnTo>
                  <a:pt x="10050" y="6765"/>
                </a:lnTo>
                <a:lnTo>
                  <a:pt x="10098" y="6522"/>
                </a:lnTo>
                <a:lnTo>
                  <a:pt x="10098" y="6303"/>
                </a:lnTo>
                <a:lnTo>
                  <a:pt x="10098" y="6181"/>
                </a:lnTo>
                <a:lnTo>
                  <a:pt x="10050" y="6108"/>
                </a:lnTo>
                <a:lnTo>
                  <a:pt x="9977" y="6060"/>
                </a:lnTo>
                <a:lnTo>
                  <a:pt x="9879" y="6035"/>
                </a:lnTo>
                <a:lnTo>
                  <a:pt x="9879" y="6011"/>
                </a:lnTo>
                <a:lnTo>
                  <a:pt x="9855" y="5914"/>
                </a:lnTo>
                <a:lnTo>
                  <a:pt x="9806" y="5841"/>
                </a:lnTo>
                <a:lnTo>
                  <a:pt x="9709" y="5792"/>
                </a:lnTo>
                <a:close/>
                <a:moveTo>
                  <a:pt x="8468" y="4673"/>
                </a:moveTo>
                <a:lnTo>
                  <a:pt x="8687" y="4794"/>
                </a:lnTo>
                <a:lnTo>
                  <a:pt x="8930" y="4892"/>
                </a:lnTo>
                <a:lnTo>
                  <a:pt x="8955" y="4916"/>
                </a:lnTo>
                <a:lnTo>
                  <a:pt x="9466" y="5111"/>
                </a:lnTo>
                <a:lnTo>
                  <a:pt x="9806" y="5232"/>
                </a:lnTo>
                <a:lnTo>
                  <a:pt x="9806" y="5305"/>
                </a:lnTo>
                <a:lnTo>
                  <a:pt x="9806" y="5354"/>
                </a:lnTo>
                <a:lnTo>
                  <a:pt x="9855" y="5403"/>
                </a:lnTo>
                <a:lnTo>
                  <a:pt x="9904" y="5403"/>
                </a:lnTo>
                <a:lnTo>
                  <a:pt x="9952" y="5378"/>
                </a:lnTo>
                <a:lnTo>
                  <a:pt x="10001" y="5330"/>
                </a:lnTo>
                <a:lnTo>
                  <a:pt x="10707" y="5597"/>
                </a:lnTo>
                <a:lnTo>
                  <a:pt x="13383" y="6668"/>
                </a:lnTo>
                <a:lnTo>
                  <a:pt x="14040" y="6911"/>
                </a:lnTo>
                <a:lnTo>
                  <a:pt x="14357" y="7082"/>
                </a:lnTo>
                <a:lnTo>
                  <a:pt x="14527" y="7155"/>
                </a:lnTo>
                <a:lnTo>
                  <a:pt x="14648" y="7276"/>
                </a:lnTo>
                <a:lnTo>
                  <a:pt x="14794" y="7422"/>
                </a:lnTo>
                <a:lnTo>
                  <a:pt x="14843" y="7568"/>
                </a:lnTo>
                <a:lnTo>
                  <a:pt x="14892" y="7739"/>
                </a:lnTo>
                <a:lnTo>
                  <a:pt x="14867" y="7909"/>
                </a:lnTo>
                <a:lnTo>
                  <a:pt x="14405" y="7617"/>
                </a:lnTo>
                <a:lnTo>
                  <a:pt x="13919" y="7349"/>
                </a:lnTo>
                <a:lnTo>
                  <a:pt x="13675" y="7252"/>
                </a:lnTo>
                <a:lnTo>
                  <a:pt x="13408" y="7130"/>
                </a:lnTo>
                <a:lnTo>
                  <a:pt x="13164" y="7057"/>
                </a:lnTo>
                <a:lnTo>
                  <a:pt x="12872" y="7057"/>
                </a:lnTo>
                <a:lnTo>
                  <a:pt x="12848" y="7082"/>
                </a:lnTo>
                <a:lnTo>
                  <a:pt x="12848" y="7106"/>
                </a:lnTo>
                <a:lnTo>
                  <a:pt x="12848" y="7155"/>
                </a:lnTo>
                <a:lnTo>
                  <a:pt x="13043" y="7301"/>
                </a:lnTo>
                <a:lnTo>
                  <a:pt x="13262" y="7422"/>
                </a:lnTo>
                <a:lnTo>
                  <a:pt x="13724" y="7666"/>
                </a:lnTo>
                <a:lnTo>
                  <a:pt x="14259" y="7958"/>
                </a:lnTo>
                <a:lnTo>
                  <a:pt x="14770" y="8274"/>
                </a:lnTo>
                <a:lnTo>
                  <a:pt x="14697" y="8493"/>
                </a:lnTo>
                <a:lnTo>
                  <a:pt x="14575" y="8371"/>
                </a:lnTo>
                <a:lnTo>
                  <a:pt x="14454" y="8274"/>
                </a:lnTo>
                <a:lnTo>
                  <a:pt x="14284" y="8177"/>
                </a:lnTo>
                <a:lnTo>
                  <a:pt x="14113" y="8079"/>
                </a:lnTo>
                <a:lnTo>
                  <a:pt x="13773" y="7933"/>
                </a:lnTo>
                <a:lnTo>
                  <a:pt x="13383" y="7763"/>
                </a:lnTo>
                <a:lnTo>
                  <a:pt x="13189" y="7714"/>
                </a:lnTo>
                <a:lnTo>
                  <a:pt x="12994" y="7666"/>
                </a:lnTo>
                <a:lnTo>
                  <a:pt x="12799" y="7641"/>
                </a:lnTo>
                <a:lnTo>
                  <a:pt x="12605" y="7666"/>
                </a:lnTo>
                <a:lnTo>
                  <a:pt x="12580" y="7690"/>
                </a:lnTo>
                <a:lnTo>
                  <a:pt x="12605" y="7714"/>
                </a:lnTo>
                <a:lnTo>
                  <a:pt x="12702" y="7812"/>
                </a:lnTo>
                <a:lnTo>
                  <a:pt x="12824" y="7909"/>
                </a:lnTo>
                <a:lnTo>
                  <a:pt x="12945" y="7982"/>
                </a:lnTo>
                <a:lnTo>
                  <a:pt x="13091" y="8055"/>
                </a:lnTo>
                <a:lnTo>
                  <a:pt x="13383" y="8177"/>
                </a:lnTo>
                <a:lnTo>
                  <a:pt x="13651" y="8274"/>
                </a:lnTo>
                <a:lnTo>
                  <a:pt x="13894" y="8396"/>
                </a:lnTo>
                <a:lnTo>
                  <a:pt x="14113" y="8517"/>
                </a:lnTo>
                <a:lnTo>
                  <a:pt x="14551" y="8809"/>
                </a:lnTo>
                <a:lnTo>
                  <a:pt x="14430" y="9126"/>
                </a:lnTo>
                <a:lnTo>
                  <a:pt x="13967" y="8858"/>
                </a:lnTo>
                <a:lnTo>
                  <a:pt x="13481" y="8590"/>
                </a:lnTo>
                <a:lnTo>
                  <a:pt x="12921" y="8274"/>
                </a:lnTo>
                <a:lnTo>
                  <a:pt x="12629" y="8152"/>
                </a:lnTo>
                <a:lnTo>
                  <a:pt x="12337" y="8031"/>
                </a:lnTo>
                <a:lnTo>
                  <a:pt x="12313" y="8031"/>
                </a:lnTo>
                <a:lnTo>
                  <a:pt x="12288" y="8055"/>
                </a:lnTo>
                <a:lnTo>
                  <a:pt x="12288" y="8079"/>
                </a:lnTo>
                <a:lnTo>
                  <a:pt x="12288" y="8104"/>
                </a:lnTo>
                <a:lnTo>
                  <a:pt x="12507" y="8323"/>
                </a:lnTo>
                <a:lnTo>
                  <a:pt x="12751" y="8542"/>
                </a:lnTo>
                <a:lnTo>
                  <a:pt x="13018" y="8712"/>
                </a:lnTo>
                <a:lnTo>
                  <a:pt x="13286" y="8882"/>
                </a:lnTo>
                <a:lnTo>
                  <a:pt x="13797" y="9199"/>
                </a:lnTo>
                <a:lnTo>
                  <a:pt x="14040" y="9345"/>
                </a:lnTo>
                <a:lnTo>
                  <a:pt x="14308" y="9466"/>
                </a:lnTo>
                <a:lnTo>
                  <a:pt x="14211" y="9661"/>
                </a:lnTo>
                <a:lnTo>
                  <a:pt x="14065" y="9564"/>
                </a:lnTo>
                <a:lnTo>
                  <a:pt x="13919" y="9491"/>
                </a:lnTo>
                <a:lnTo>
                  <a:pt x="13602" y="9345"/>
                </a:lnTo>
                <a:lnTo>
                  <a:pt x="13359" y="9199"/>
                </a:lnTo>
                <a:lnTo>
                  <a:pt x="13067" y="9077"/>
                </a:lnTo>
                <a:lnTo>
                  <a:pt x="12921" y="9028"/>
                </a:lnTo>
                <a:lnTo>
                  <a:pt x="12775" y="9004"/>
                </a:lnTo>
                <a:lnTo>
                  <a:pt x="12629" y="8980"/>
                </a:lnTo>
                <a:lnTo>
                  <a:pt x="12483" y="8980"/>
                </a:lnTo>
                <a:lnTo>
                  <a:pt x="12459" y="9004"/>
                </a:lnTo>
                <a:lnTo>
                  <a:pt x="12459" y="9053"/>
                </a:lnTo>
                <a:lnTo>
                  <a:pt x="12556" y="9150"/>
                </a:lnTo>
                <a:lnTo>
                  <a:pt x="12653" y="9247"/>
                </a:lnTo>
                <a:lnTo>
                  <a:pt x="12897" y="9418"/>
                </a:lnTo>
                <a:lnTo>
                  <a:pt x="13408" y="9685"/>
                </a:lnTo>
                <a:lnTo>
                  <a:pt x="13724" y="9880"/>
                </a:lnTo>
                <a:lnTo>
                  <a:pt x="13894" y="10002"/>
                </a:lnTo>
                <a:lnTo>
                  <a:pt x="14065" y="10075"/>
                </a:lnTo>
                <a:lnTo>
                  <a:pt x="13967" y="10269"/>
                </a:lnTo>
                <a:lnTo>
                  <a:pt x="13505" y="10075"/>
                </a:lnTo>
                <a:lnTo>
                  <a:pt x="13043" y="9880"/>
                </a:lnTo>
                <a:lnTo>
                  <a:pt x="12556" y="9758"/>
                </a:lnTo>
                <a:lnTo>
                  <a:pt x="12069" y="9661"/>
                </a:lnTo>
                <a:lnTo>
                  <a:pt x="12045" y="9661"/>
                </a:lnTo>
                <a:lnTo>
                  <a:pt x="12045" y="9685"/>
                </a:lnTo>
                <a:lnTo>
                  <a:pt x="12434" y="10002"/>
                </a:lnTo>
                <a:lnTo>
                  <a:pt x="12872" y="10245"/>
                </a:lnTo>
                <a:lnTo>
                  <a:pt x="13335" y="10488"/>
                </a:lnTo>
                <a:lnTo>
                  <a:pt x="13797" y="10683"/>
                </a:lnTo>
                <a:lnTo>
                  <a:pt x="13627" y="11072"/>
                </a:lnTo>
                <a:lnTo>
                  <a:pt x="13456" y="10926"/>
                </a:lnTo>
                <a:lnTo>
                  <a:pt x="13262" y="10829"/>
                </a:lnTo>
                <a:lnTo>
                  <a:pt x="12848" y="10659"/>
                </a:lnTo>
                <a:lnTo>
                  <a:pt x="12653" y="10586"/>
                </a:lnTo>
                <a:lnTo>
                  <a:pt x="12483" y="10513"/>
                </a:lnTo>
                <a:lnTo>
                  <a:pt x="12288" y="10488"/>
                </a:lnTo>
                <a:lnTo>
                  <a:pt x="12069" y="10488"/>
                </a:lnTo>
                <a:lnTo>
                  <a:pt x="12045" y="10513"/>
                </a:lnTo>
                <a:lnTo>
                  <a:pt x="12045" y="10537"/>
                </a:lnTo>
                <a:lnTo>
                  <a:pt x="12118" y="10634"/>
                </a:lnTo>
                <a:lnTo>
                  <a:pt x="12191" y="10707"/>
                </a:lnTo>
                <a:lnTo>
                  <a:pt x="12337" y="10829"/>
                </a:lnTo>
                <a:lnTo>
                  <a:pt x="12532" y="10926"/>
                </a:lnTo>
                <a:lnTo>
                  <a:pt x="12702" y="11023"/>
                </a:lnTo>
                <a:lnTo>
                  <a:pt x="13091" y="11218"/>
                </a:lnTo>
                <a:lnTo>
                  <a:pt x="13310" y="11291"/>
                </a:lnTo>
                <a:lnTo>
                  <a:pt x="13505" y="11340"/>
                </a:lnTo>
                <a:lnTo>
                  <a:pt x="13481" y="11413"/>
                </a:lnTo>
                <a:lnTo>
                  <a:pt x="13335" y="11388"/>
                </a:lnTo>
                <a:lnTo>
                  <a:pt x="13189" y="11340"/>
                </a:lnTo>
                <a:lnTo>
                  <a:pt x="12897" y="11315"/>
                </a:lnTo>
                <a:lnTo>
                  <a:pt x="12678" y="11267"/>
                </a:lnTo>
                <a:lnTo>
                  <a:pt x="12434" y="11242"/>
                </a:lnTo>
                <a:lnTo>
                  <a:pt x="12191" y="11267"/>
                </a:lnTo>
                <a:lnTo>
                  <a:pt x="12069" y="11291"/>
                </a:lnTo>
                <a:lnTo>
                  <a:pt x="11972" y="11315"/>
                </a:lnTo>
                <a:lnTo>
                  <a:pt x="11948" y="11340"/>
                </a:lnTo>
                <a:lnTo>
                  <a:pt x="11948" y="11364"/>
                </a:lnTo>
                <a:lnTo>
                  <a:pt x="11972" y="11413"/>
                </a:lnTo>
                <a:lnTo>
                  <a:pt x="12069" y="11486"/>
                </a:lnTo>
                <a:lnTo>
                  <a:pt x="12191" y="11534"/>
                </a:lnTo>
                <a:lnTo>
                  <a:pt x="12434" y="11607"/>
                </a:lnTo>
                <a:lnTo>
                  <a:pt x="12921" y="11705"/>
                </a:lnTo>
                <a:lnTo>
                  <a:pt x="13164" y="11778"/>
                </a:lnTo>
                <a:lnTo>
                  <a:pt x="13432" y="11826"/>
                </a:lnTo>
                <a:lnTo>
                  <a:pt x="13408" y="11972"/>
                </a:lnTo>
                <a:lnTo>
                  <a:pt x="13018" y="11948"/>
                </a:lnTo>
                <a:lnTo>
                  <a:pt x="12434" y="11948"/>
                </a:lnTo>
                <a:lnTo>
                  <a:pt x="12313" y="11972"/>
                </a:lnTo>
                <a:lnTo>
                  <a:pt x="12215" y="12021"/>
                </a:lnTo>
                <a:lnTo>
                  <a:pt x="12118" y="12070"/>
                </a:lnTo>
                <a:lnTo>
                  <a:pt x="12118" y="12118"/>
                </a:lnTo>
                <a:lnTo>
                  <a:pt x="12118" y="12143"/>
                </a:lnTo>
                <a:lnTo>
                  <a:pt x="12215" y="12191"/>
                </a:lnTo>
                <a:lnTo>
                  <a:pt x="12313" y="12240"/>
                </a:lnTo>
                <a:lnTo>
                  <a:pt x="12507" y="12264"/>
                </a:lnTo>
                <a:lnTo>
                  <a:pt x="12897" y="12264"/>
                </a:lnTo>
                <a:lnTo>
                  <a:pt x="13383" y="12313"/>
                </a:lnTo>
                <a:lnTo>
                  <a:pt x="13383" y="12654"/>
                </a:lnTo>
                <a:lnTo>
                  <a:pt x="13043" y="12654"/>
                </a:lnTo>
                <a:lnTo>
                  <a:pt x="12678" y="12678"/>
                </a:lnTo>
                <a:lnTo>
                  <a:pt x="12288" y="12727"/>
                </a:lnTo>
                <a:lnTo>
                  <a:pt x="12094" y="12775"/>
                </a:lnTo>
                <a:lnTo>
                  <a:pt x="11923" y="12873"/>
                </a:lnTo>
                <a:lnTo>
                  <a:pt x="12118" y="12921"/>
                </a:lnTo>
                <a:lnTo>
                  <a:pt x="12288" y="12946"/>
                </a:lnTo>
                <a:lnTo>
                  <a:pt x="12678" y="12946"/>
                </a:lnTo>
                <a:lnTo>
                  <a:pt x="13408" y="12970"/>
                </a:lnTo>
                <a:lnTo>
                  <a:pt x="13408" y="13116"/>
                </a:lnTo>
                <a:lnTo>
                  <a:pt x="13408" y="13262"/>
                </a:lnTo>
                <a:lnTo>
                  <a:pt x="13140" y="13262"/>
                </a:lnTo>
                <a:lnTo>
                  <a:pt x="12848" y="13286"/>
                </a:lnTo>
                <a:lnTo>
                  <a:pt x="12337" y="13286"/>
                </a:lnTo>
                <a:lnTo>
                  <a:pt x="12069" y="13335"/>
                </a:lnTo>
                <a:lnTo>
                  <a:pt x="11948" y="13384"/>
                </a:lnTo>
                <a:lnTo>
                  <a:pt x="11850" y="13432"/>
                </a:lnTo>
                <a:lnTo>
                  <a:pt x="11826" y="13481"/>
                </a:lnTo>
                <a:lnTo>
                  <a:pt x="11850" y="13505"/>
                </a:lnTo>
                <a:lnTo>
                  <a:pt x="11948" y="13554"/>
                </a:lnTo>
                <a:lnTo>
                  <a:pt x="12069" y="13603"/>
                </a:lnTo>
                <a:lnTo>
                  <a:pt x="12337" y="13627"/>
                </a:lnTo>
                <a:lnTo>
                  <a:pt x="12605" y="13651"/>
                </a:lnTo>
                <a:lnTo>
                  <a:pt x="13432" y="13651"/>
                </a:lnTo>
                <a:lnTo>
                  <a:pt x="13432" y="13797"/>
                </a:lnTo>
                <a:lnTo>
                  <a:pt x="13286" y="13773"/>
                </a:lnTo>
                <a:lnTo>
                  <a:pt x="13164" y="13797"/>
                </a:lnTo>
                <a:lnTo>
                  <a:pt x="12897" y="13822"/>
                </a:lnTo>
                <a:lnTo>
                  <a:pt x="12483" y="13846"/>
                </a:lnTo>
                <a:lnTo>
                  <a:pt x="12288" y="13895"/>
                </a:lnTo>
                <a:lnTo>
                  <a:pt x="12094" y="13968"/>
                </a:lnTo>
                <a:lnTo>
                  <a:pt x="12094" y="13992"/>
                </a:lnTo>
                <a:lnTo>
                  <a:pt x="12094" y="14016"/>
                </a:lnTo>
                <a:lnTo>
                  <a:pt x="12118" y="14041"/>
                </a:lnTo>
                <a:lnTo>
                  <a:pt x="12313" y="14089"/>
                </a:lnTo>
                <a:lnTo>
                  <a:pt x="12507" y="14114"/>
                </a:lnTo>
                <a:lnTo>
                  <a:pt x="13310" y="14114"/>
                </a:lnTo>
                <a:lnTo>
                  <a:pt x="13432" y="14089"/>
                </a:lnTo>
                <a:lnTo>
                  <a:pt x="13456" y="14600"/>
                </a:lnTo>
                <a:lnTo>
                  <a:pt x="13237" y="14576"/>
                </a:lnTo>
                <a:lnTo>
                  <a:pt x="13018" y="14552"/>
                </a:lnTo>
                <a:lnTo>
                  <a:pt x="12824" y="14552"/>
                </a:lnTo>
                <a:lnTo>
                  <a:pt x="12434" y="14600"/>
                </a:lnTo>
                <a:lnTo>
                  <a:pt x="12045" y="14698"/>
                </a:lnTo>
                <a:lnTo>
                  <a:pt x="11656" y="14819"/>
                </a:lnTo>
                <a:lnTo>
                  <a:pt x="11193" y="14941"/>
                </a:lnTo>
                <a:lnTo>
                  <a:pt x="10974" y="14965"/>
                </a:lnTo>
                <a:lnTo>
                  <a:pt x="10755" y="14990"/>
                </a:lnTo>
                <a:lnTo>
                  <a:pt x="10536" y="14990"/>
                </a:lnTo>
                <a:lnTo>
                  <a:pt x="10317" y="14965"/>
                </a:lnTo>
                <a:lnTo>
                  <a:pt x="10098" y="14917"/>
                </a:lnTo>
                <a:lnTo>
                  <a:pt x="9879" y="14819"/>
                </a:lnTo>
                <a:lnTo>
                  <a:pt x="9514" y="14698"/>
                </a:lnTo>
                <a:lnTo>
                  <a:pt x="9149" y="14576"/>
                </a:lnTo>
                <a:lnTo>
                  <a:pt x="8979" y="14552"/>
                </a:lnTo>
                <a:lnTo>
                  <a:pt x="8809" y="14527"/>
                </a:lnTo>
                <a:lnTo>
                  <a:pt x="8614" y="14527"/>
                </a:lnTo>
                <a:lnTo>
                  <a:pt x="8419" y="14552"/>
                </a:lnTo>
                <a:lnTo>
                  <a:pt x="7981" y="14649"/>
                </a:lnTo>
                <a:lnTo>
                  <a:pt x="7568" y="14795"/>
                </a:lnTo>
                <a:lnTo>
                  <a:pt x="7130" y="14917"/>
                </a:lnTo>
                <a:lnTo>
                  <a:pt x="6935" y="14965"/>
                </a:lnTo>
                <a:lnTo>
                  <a:pt x="6692" y="14990"/>
                </a:lnTo>
                <a:lnTo>
                  <a:pt x="6473" y="14990"/>
                </a:lnTo>
                <a:lnTo>
                  <a:pt x="6230" y="14965"/>
                </a:lnTo>
                <a:lnTo>
                  <a:pt x="5986" y="14917"/>
                </a:lnTo>
                <a:lnTo>
                  <a:pt x="5767" y="14844"/>
                </a:lnTo>
                <a:lnTo>
                  <a:pt x="5281" y="14722"/>
                </a:lnTo>
                <a:lnTo>
                  <a:pt x="5062" y="14649"/>
                </a:lnTo>
                <a:lnTo>
                  <a:pt x="4818" y="14625"/>
                </a:lnTo>
                <a:lnTo>
                  <a:pt x="4453" y="14576"/>
                </a:lnTo>
                <a:lnTo>
                  <a:pt x="4040" y="14576"/>
                </a:lnTo>
                <a:lnTo>
                  <a:pt x="3602" y="14625"/>
                </a:lnTo>
                <a:lnTo>
                  <a:pt x="3164" y="14722"/>
                </a:lnTo>
                <a:lnTo>
                  <a:pt x="3188" y="14308"/>
                </a:lnTo>
                <a:lnTo>
                  <a:pt x="3188" y="13895"/>
                </a:lnTo>
                <a:lnTo>
                  <a:pt x="3164" y="13067"/>
                </a:lnTo>
                <a:lnTo>
                  <a:pt x="3164" y="12386"/>
                </a:lnTo>
                <a:lnTo>
                  <a:pt x="3139" y="12191"/>
                </a:lnTo>
                <a:lnTo>
                  <a:pt x="3115" y="12021"/>
                </a:lnTo>
                <a:lnTo>
                  <a:pt x="3066" y="11851"/>
                </a:lnTo>
                <a:lnTo>
                  <a:pt x="3018" y="11705"/>
                </a:lnTo>
                <a:lnTo>
                  <a:pt x="3018" y="11632"/>
                </a:lnTo>
                <a:lnTo>
                  <a:pt x="3018" y="11534"/>
                </a:lnTo>
                <a:lnTo>
                  <a:pt x="2993" y="11413"/>
                </a:lnTo>
                <a:lnTo>
                  <a:pt x="2896" y="11194"/>
                </a:lnTo>
                <a:lnTo>
                  <a:pt x="2701" y="10780"/>
                </a:lnTo>
                <a:lnTo>
                  <a:pt x="2409" y="10123"/>
                </a:lnTo>
                <a:lnTo>
                  <a:pt x="2142" y="9442"/>
                </a:lnTo>
                <a:lnTo>
                  <a:pt x="1947" y="8809"/>
                </a:lnTo>
                <a:lnTo>
                  <a:pt x="1777" y="8152"/>
                </a:lnTo>
                <a:lnTo>
                  <a:pt x="1728" y="7909"/>
                </a:lnTo>
                <a:lnTo>
                  <a:pt x="1704" y="7787"/>
                </a:lnTo>
                <a:lnTo>
                  <a:pt x="1704" y="7666"/>
                </a:lnTo>
                <a:lnTo>
                  <a:pt x="1704" y="7544"/>
                </a:lnTo>
                <a:lnTo>
                  <a:pt x="1752" y="7447"/>
                </a:lnTo>
                <a:lnTo>
                  <a:pt x="1825" y="7325"/>
                </a:lnTo>
                <a:lnTo>
                  <a:pt x="1923" y="7252"/>
                </a:lnTo>
                <a:lnTo>
                  <a:pt x="2093" y="7155"/>
                </a:lnTo>
                <a:lnTo>
                  <a:pt x="2288" y="7082"/>
                </a:lnTo>
                <a:lnTo>
                  <a:pt x="2653" y="6936"/>
                </a:lnTo>
                <a:lnTo>
                  <a:pt x="3991" y="6400"/>
                </a:lnTo>
                <a:lnTo>
                  <a:pt x="5329" y="5889"/>
                </a:lnTo>
                <a:lnTo>
                  <a:pt x="8030" y="4867"/>
                </a:lnTo>
                <a:lnTo>
                  <a:pt x="8030" y="5062"/>
                </a:lnTo>
                <a:lnTo>
                  <a:pt x="8030" y="5281"/>
                </a:lnTo>
                <a:lnTo>
                  <a:pt x="8030" y="5670"/>
                </a:lnTo>
                <a:lnTo>
                  <a:pt x="8030" y="7203"/>
                </a:lnTo>
                <a:lnTo>
                  <a:pt x="8030" y="8834"/>
                </a:lnTo>
                <a:lnTo>
                  <a:pt x="8054" y="9661"/>
                </a:lnTo>
                <a:lnTo>
                  <a:pt x="8079" y="10464"/>
                </a:lnTo>
                <a:lnTo>
                  <a:pt x="8103" y="10586"/>
                </a:lnTo>
                <a:lnTo>
                  <a:pt x="8152" y="10659"/>
                </a:lnTo>
                <a:lnTo>
                  <a:pt x="8249" y="10707"/>
                </a:lnTo>
                <a:lnTo>
                  <a:pt x="8346" y="10732"/>
                </a:lnTo>
                <a:lnTo>
                  <a:pt x="8444" y="10707"/>
                </a:lnTo>
                <a:lnTo>
                  <a:pt x="8517" y="10659"/>
                </a:lnTo>
                <a:lnTo>
                  <a:pt x="8565" y="10586"/>
                </a:lnTo>
                <a:lnTo>
                  <a:pt x="8590" y="10464"/>
                </a:lnTo>
                <a:lnTo>
                  <a:pt x="8517" y="8931"/>
                </a:lnTo>
                <a:lnTo>
                  <a:pt x="8468" y="7398"/>
                </a:lnTo>
                <a:lnTo>
                  <a:pt x="8444" y="5865"/>
                </a:lnTo>
                <a:lnTo>
                  <a:pt x="8444" y="5305"/>
                </a:lnTo>
                <a:lnTo>
                  <a:pt x="8444" y="5013"/>
                </a:lnTo>
                <a:lnTo>
                  <a:pt x="8395" y="4721"/>
                </a:lnTo>
                <a:lnTo>
                  <a:pt x="8468" y="4673"/>
                </a:lnTo>
                <a:close/>
                <a:moveTo>
                  <a:pt x="7446" y="1"/>
                </a:moveTo>
                <a:lnTo>
                  <a:pt x="7300" y="25"/>
                </a:lnTo>
                <a:lnTo>
                  <a:pt x="7154" y="50"/>
                </a:lnTo>
                <a:lnTo>
                  <a:pt x="7008" y="98"/>
                </a:lnTo>
                <a:lnTo>
                  <a:pt x="6911" y="196"/>
                </a:lnTo>
                <a:lnTo>
                  <a:pt x="6838" y="196"/>
                </a:lnTo>
                <a:lnTo>
                  <a:pt x="6765" y="244"/>
                </a:lnTo>
                <a:lnTo>
                  <a:pt x="6716" y="293"/>
                </a:lnTo>
                <a:lnTo>
                  <a:pt x="6716" y="317"/>
                </a:lnTo>
                <a:lnTo>
                  <a:pt x="6667" y="755"/>
                </a:lnTo>
                <a:lnTo>
                  <a:pt x="6619" y="1193"/>
                </a:lnTo>
                <a:lnTo>
                  <a:pt x="6594" y="1656"/>
                </a:lnTo>
                <a:lnTo>
                  <a:pt x="6594" y="2094"/>
                </a:lnTo>
                <a:lnTo>
                  <a:pt x="6011" y="2118"/>
                </a:lnTo>
                <a:lnTo>
                  <a:pt x="5427" y="2118"/>
                </a:lnTo>
                <a:lnTo>
                  <a:pt x="5013" y="2094"/>
                </a:lnTo>
                <a:lnTo>
                  <a:pt x="4794" y="2094"/>
                </a:lnTo>
                <a:lnTo>
                  <a:pt x="4697" y="2118"/>
                </a:lnTo>
                <a:lnTo>
                  <a:pt x="4624" y="2167"/>
                </a:lnTo>
                <a:lnTo>
                  <a:pt x="4575" y="2142"/>
                </a:lnTo>
                <a:lnTo>
                  <a:pt x="4526" y="2118"/>
                </a:lnTo>
                <a:lnTo>
                  <a:pt x="4405" y="2142"/>
                </a:lnTo>
                <a:lnTo>
                  <a:pt x="4332" y="2215"/>
                </a:lnTo>
                <a:lnTo>
                  <a:pt x="4307" y="2264"/>
                </a:lnTo>
                <a:lnTo>
                  <a:pt x="4283" y="2337"/>
                </a:lnTo>
                <a:lnTo>
                  <a:pt x="4259" y="2605"/>
                </a:lnTo>
                <a:lnTo>
                  <a:pt x="4259" y="2897"/>
                </a:lnTo>
                <a:lnTo>
                  <a:pt x="4259" y="3480"/>
                </a:lnTo>
                <a:lnTo>
                  <a:pt x="3602" y="3529"/>
                </a:lnTo>
                <a:lnTo>
                  <a:pt x="3261" y="3578"/>
                </a:lnTo>
                <a:lnTo>
                  <a:pt x="2920" y="3602"/>
                </a:lnTo>
                <a:lnTo>
                  <a:pt x="2872" y="3626"/>
                </a:lnTo>
                <a:lnTo>
                  <a:pt x="2823" y="3651"/>
                </a:lnTo>
                <a:lnTo>
                  <a:pt x="2774" y="3699"/>
                </a:lnTo>
                <a:lnTo>
                  <a:pt x="2701" y="3821"/>
                </a:lnTo>
                <a:lnTo>
                  <a:pt x="2653" y="3918"/>
                </a:lnTo>
                <a:lnTo>
                  <a:pt x="2604" y="4064"/>
                </a:lnTo>
                <a:lnTo>
                  <a:pt x="2604" y="4186"/>
                </a:lnTo>
                <a:lnTo>
                  <a:pt x="2580" y="4454"/>
                </a:lnTo>
                <a:lnTo>
                  <a:pt x="2580" y="4721"/>
                </a:lnTo>
                <a:lnTo>
                  <a:pt x="2458" y="6449"/>
                </a:lnTo>
                <a:lnTo>
                  <a:pt x="2458" y="6498"/>
                </a:lnTo>
                <a:lnTo>
                  <a:pt x="1704" y="6838"/>
                </a:lnTo>
                <a:lnTo>
                  <a:pt x="1558" y="6936"/>
                </a:lnTo>
                <a:lnTo>
                  <a:pt x="1436" y="7033"/>
                </a:lnTo>
                <a:lnTo>
                  <a:pt x="1363" y="7155"/>
                </a:lnTo>
                <a:lnTo>
                  <a:pt x="1290" y="7276"/>
                </a:lnTo>
                <a:lnTo>
                  <a:pt x="1266" y="7422"/>
                </a:lnTo>
                <a:lnTo>
                  <a:pt x="1241" y="7568"/>
                </a:lnTo>
                <a:lnTo>
                  <a:pt x="1241" y="7714"/>
                </a:lnTo>
                <a:lnTo>
                  <a:pt x="1241" y="7885"/>
                </a:lnTo>
                <a:lnTo>
                  <a:pt x="1290" y="8201"/>
                </a:lnTo>
                <a:lnTo>
                  <a:pt x="1363" y="8542"/>
                </a:lnTo>
                <a:lnTo>
                  <a:pt x="1533" y="9101"/>
                </a:lnTo>
                <a:lnTo>
                  <a:pt x="1631" y="9491"/>
                </a:lnTo>
                <a:lnTo>
                  <a:pt x="1777" y="9856"/>
                </a:lnTo>
                <a:lnTo>
                  <a:pt x="2069" y="10586"/>
                </a:lnTo>
                <a:lnTo>
                  <a:pt x="2190" y="10853"/>
                </a:lnTo>
                <a:lnTo>
                  <a:pt x="2336" y="11145"/>
                </a:lnTo>
                <a:lnTo>
                  <a:pt x="2507" y="11437"/>
                </a:lnTo>
                <a:lnTo>
                  <a:pt x="2604" y="11559"/>
                </a:lnTo>
                <a:lnTo>
                  <a:pt x="2726" y="11656"/>
                </a:lnTo>
                <a:lnTo>
                  <a:pt x="2677" y="11826"/>
                </a:lnTo>
                <a:lnTo>
                  <a:pt x="2653" y="11997"/>
                </a:lnTo>
                <a:lnTo>
                  <a:pt x="2628" y="12167"/>
                </a:lnTo>
                <a:lnTo>
                  <a:pt x="2628" y="12362"/>
                </a:lnTo>
                <a:lnTo>
                  <a:pt x="2677" y="12727"/>
                </a:lnTo>
                <a:lnTo>
                  <a:pt x="2701" y="13067"/>
                </a:lnTo>
                <a:lnTo>
                  <a:pt x="2701" y="13530"/>
                </a:lnTo>
                <a:lnTo>
                  <a:pt x="2677" y="13968"/>
                </a:lnTo>
                <a:lnTo>
                  <a:pt x="2677" y="14430"/>
                </a:lnTo>
                <a:lnTo>
                  <a:pt x="2701" y="14649"/>
                </a:lnTo>
                <a:lnTo>
                  <a:pt x="2726" y="14868"/>
                </a:lnTo>
                <a:lnTo>
                  <a:pt x="2531" y="14965"/>
                </a:lnTo>
                <a:lnTo>
                  <a:pt x="2385" y="15087"/>
                </a:lnTo>
                <a:lnTo>
                  <a:pt x="2239" y="15233"/>
                </a:lnTo>
                <a:lnTo>
                  <a:pt x="2117" y="15379"/>
                </a:lnTo>
                <a:lnTo>
                  <a:pt x="2117" y="15428"/>
                </a:lnTo>
                <a:lnTo>
                  <a:pt x="2117" y="15476"/>
                </a:lnTo>
                <a:lnTo>
                  <a:pt x="2142" y="15501"/>
                </a:lnTo>
                <a:lnTo>
                  <a:pt x="2190" y="15501"/>
                </a:lnTo>
                <a:lnTo>
                  <a:pt x="2361" y="15476"/>
                </a:lnTo>
                <a:lnTo>
                  <a:pt x="2531" y="15428"/>
                </a:lnTo>
                <a:lnTo>
                  <a:pt x="2872" y="15306"/>
                </a:lnTo>
                <a:lnTo>
                  <a:pt x="3212" y="15184"/>
                </a:lnTo>
                <a:lnTo>
                  <a:pt x="3553" y="15063"/>
                </a:lnTo>
                <a:lnTo>
                  <a:pt x="3796" y="15014"/>
                </a:lnTo>
                <a:lnTo>
                  <a:pt x="4064" y="15014"/>
                </a:lnTo>
                <a:lnTo>
                  <a:pt x="4307" y="14990"/>
                </a:lnTo>
                <a:lnTo>
                  <a:pt x="4551" y="15014"/>
                </a:lnTo>
                <a:lnTo>
                  <a:pt x="4794" y="15038"/>
                </a:lnTo>
                <a:lnTo>
                  <a:pt x="5037" y="15087"/>
                </a:lnTo>
                <a:lnTo>
                  <a:pt x="5500" y="15209"/>
                </a:lnTo>
                <a:lnTo>
                  <a:pt x="5889" y="15330"/>
                </a:lnTo>
                <a:lnTo>
                  <a:pt x="6278" y="15403"/>
                </a:lnTo>
                <a:lnTo>
                  <a:pt x="6667" y="15428"/>
                </a:lnTo>
                <a:lnTo>
                  <a:pt x="6862" y="15428"/>
                </a:lnTo>
                <a:lnTo>
                  <a:pt x="7057" y="15403"/>
                </a:lnTo>
                <a:lnTo>
                  <a:pt x="7276" y="15355"/>
                </a:lnTo>
                <a:lnTo>
                  <a:pt x="7495" y="15306"/>
                </a:lnTo>
                <a:lnTo>
                  <a:pt x="7908" y="15184"/>
                </a:lnTo>
                <a:lnTo>
                  <a:pt x="8346" y="15063"/>
                </a:lnTo>
                <a:lnTo>
                  <a:pt x="8565" y="15014"/>
                </a:lnTo>
                <a:lnTo>
                  <a:pt x="8784" y="14990"/>
                </a:lnTo>
                <a:lnTo>
                  <a:pt x="8979" y="15014"/>
                </a:lnTo>
                <a:lnTo>
                  <a:pt x="9198" y="15063"/>
                </a:lnTo>
                <a:lnTo>
                  <a:pt x="9393" y="15136"/>
                </a:lnTo>
                <a:lnTo>
                  <a:pt x="9587" y="15209"/>
                </a:lnTo>
                <a:lnTo>
                  <a:pt x="9977" y="15379"/>
                </a:lnTo>
                <a:lnTo>
                  <a:pt x="10196" y="15452"/>
                </a:lnTo>
                <a:lnTo>
                  <a:pt x="10390" y="15476"/>
                </a:lnTo>
                <a:lnTo>
                  <a:pt x="10585" y="15501"/>
                </a:lnTo>
                <a:lnTo>
                  <a:pt x="10780" y="15501"/>
                </a:lnTo>
                <a:lnTo>
                  <a:pt x="11169" y="15452"/>
                </a:lnTo>
                <a:lnTo>
                  <a:pt x="11558" y="15355"/>
                </a:lnTo>
                <a:lnTo>
                  <a:pt x="11923" y="15257"/>
                </a:lnTo>
                <a:lnTo>
                  <a:pt x="12191" y="15184"/>
                </a:lnTo>
                <a:lnTo>
                  <a:pt x="12410" y="15136"/>
                </a:lnTo>
                <a:lnTo>
                  <a:pt x="12653" y="15111"/>
                </a:lnTo>
                <a:lnTo>
                  <a:pt x="12872" y="15087"/>
                </a:lnTo>
                <a:lnTo>
                  <a:pt x="13116" y="15087"/>
                </a:lnTo>
                <a:lnTo>
                  <a:pt x="13335" y="15111"/>
                </a:lnTo>
                <a:lnTo>
                  <a:pt x="13846" y="15209"/>
                </a:lnTo>
                <a:lnTo>
                  <a:pt x="14186" y="15257"/>
                </a:lnTo>
                <a:lnTo>
                  <a:pt x="14357" y="15282"/>
                </a:lnTo>
                <a:lnTo>
                  <a:pt x="14551" y="15282"/>
                </a:lnTo>
                <a:lnTo>
                  <a:pt x="14721" y="15233"/>
                </a:lnTo>
                <a:lnTo>
                  <a:pt x="14892" y="15209"/>
                </a:lnTo>
                <a:lnTo>
                  <a:pt x="15038" y="15136"/>
                </a:lnTo>
                <a:lnTo>
                  <a:pt x="15208" y="15038"/>
                </a:lnTo>
                <a:lnTo>
                  <a:pt x="15281" y="14965"/>
                </a:lnTo>
                <a:lnTo>
                  <a:pt x="15305" y="14868"/>
                </a:lnTo>
                <a:lnTo>
                  <a:pt x="15305" y="14771"/>
                </a:lnTo>
                <a:lnTo>
                  <a:pt x="15281" y="14673"/>
                </a:lnTo>
                <a:lnTo>
                  <a:pt x="15208" y="14600"/>
                </a:lnTo>
                <a:lnTo>
                  <a:pt x="15135" y="14552"/>
                </a:lnTo>
                <a:lnTo>
                  <a:pt x="15038" y="14552"/>
                </a:lnTo>
                <a:lnTo>
                  <a:pt x="14940" y="14600"/>
                </a:lnTo>
                <a:lnTo>
                  <a:pt x="14819" y="14673"/>
                </a:lnTo>
                <a:lnTo>
                  <a:pt x="14697" y="14722"/>
                </a:lnTo>
                <a:lnTo>
                  <a:pt x="14575" y="14746"/>
                </a:lnTo>
                <a:lnTo>
                  <a:pt x="14454" y="14771"/>
                </a:lnTo>
                <a:lnTo>
                  <a:pt x="14211" y="14746"/>
                </a:lnTo>
                <a:lnTo>
                  <a:pt x="13967" y="14722"/>
                </a:lnTo>
                <a:lnTo>
                  <a:pt x="13919" y="13116"/>
                </a:lnTo>
                <a:lnTo>
                  <a:pt x="13919" y="12459"/>
                </a:lnTo>
                <a:lnTo>
                  <a:pt x="13894" y="12118"/>
                </a:lnTo>
                <a:lnTo>
                  <a:pt x="13821" y="11778"/>
                </a:lnTo>
                <a:lnTo>
                  <a:pt x="13870" y="11753"/>
                </a:lnTo>
                <a:lnTo>
                  <a:pt x="13894" y="11680"/>
                </a:lnTo>
                <a:lnTo>
                  <a:pt x="14527" y="10221"/>
                </a:lnTo>
                <a:lnTo>
                  <a:pt x="15111" y="8736"/>
                </a:lnTo>
                <a:lnTo>
                  <a:pt x="15232" y="8420"/>
                </a:lnTo>
                <a:lnTo>
                  <a:pt x="15305" y="8128"/>
                </a:lnTo>
                <a:lnTo>
                  <a:pt x="15354" y="7982"/>
                </a:lnTo>
                <a:lnTo>
                  <a:pt x="15354" y="7836"/>
                </a:lnTo>
                <a:lnTo>
                  <a:pt x="15354" y="7666"/>
                </a:lnTo>
                <a:lnTo>
                  <a:pt x="15354" y="7520"/>
                </a:lnTo>
                <a:lnTo>
                  <a:pt x="15305" y="7374"/>
                </a:lnTo>
                <a:lnTo>
                  <a:pt x="15257" y="7276"/>
                </a:lnTo>
                <a:lnTo>
                  <a:pt x="15184" y="7155"/>
                </a:lnTo>
                <a:lnTo>
                  <a:pt x="15111" y="7057"/>
                </a:lnTo>
                <a:lnTo>
                  <a:pt x="14916" y="6863"/>
                </a:lnTo>
                <a:lnTo>
                  <a:pt x="14697" y="6717"/>
                </a:lnTo>
                <a:lnTo>
                  <a:pt x="14405" y="6546"/>
                </a:lnTo>
                <a:lnTo>
                  <a:pt x="14065" y="6400"/>
                </a:lnTo>
                <a:lnTo>
                  <a:pt x="14113" y="6181"/>
                </a:lnTo>
                <a:lnTo>
                  <a:pt x="14138" y="5962"/>
                </a:lnTo>
                <a:lnTo>
                  <a:pt x="14162" y="5719"/>
                </a:lnTo>
                <a:lnTo>
                  <a:pt x="14162" y="5500"/>
                </a:lnTo>
                <a:lnTo>
                  <a:pt x="14138" y="5013"/>
                </a:lnTo>
                <a:lnTo>
                  <a:pt x="14113" y="4551"/>
                </a:lnTo>
                <a:lnTo>
                  <a:pt x="14089" y="4381"/>
                </a:lnTo>
                <a:lnTo>
                  <a:pt x="14040" y="4040"/>
                </a:lnTo>
                <a:lnTo>
                  <a:pt x="14089" y="3991"/>
                </a:lnTo>
                <a:lnTo>
                  <a:pt x="14113" y="3918"/>
                </a:lnTo>
                <a:lnTo>
                  <a:pt x="14113" y="3845"/>
                </a:lnTo>
                <a:lnTo>
                  <a:pt x="14089" y="3772"/>
                </a:lnTo>
                <a:lnTo>
                  <a:pt x="14065" y="3699"/>
                </a:lnTo>
                <a:lnTo>
                  <a:pt x="14016" y="3651"/>
                </a:lnTo>
                <a:lnTo>
                  <a:pt x="13943" y="3602"/>
                </a:lnTo>
                <a:lnTo>
                  <a:pt x="13846" y="3578"/>
                </a:lnTo>
                <a:lnTo>
                  <a:pt x="13116" y="3553"/>
                </a:lnTo>
                <a:lnTo>
                  <a:pt x="12726" y="3553"/>
                </a:lnTo>
                <a:lnTo>
                  <a:pt x="12361" y="3578"/>
                </a:lnTo>
                <a:lnTo>
                  <a:pt x="12361" y="3286"/>
                </a:lnTo>
                <a:lnTo>
                  <a:pt x="12361" y="2848"/>
                </a:lnTo>
                <a:lnTo>
                  <a:pt x="12313" y="2410"/>
                </a:lnTo>
                <a:lnTo>
                  <a:pt x="12288" y="2337"/>
                </a:lnTo>
                <a:lnTo>
                  <a:pt x="12264" y="2264"/>
                </a:lnTo>
                <a:lnTo>
                  <a:pt x="12191" y="2215"/>
                </a:lnTo>
                <a:lnTo>
                  <a:pt x="12118" y="2191"/>
                </a:lnTo>
                <a:lnTo>
                  <a:pt x="12045" y="2118"/>
                </a:lnTo>
                <a:lnTo>
                  <a:pt x="11923" y="2094"/>
                </a:lnTo>
                <a:lnTo>
                  <a:pt x="11339" y="2069"/>
                </a:lnTo>
                <a:lnTo>
                  <a:pt x="10293" y="2069"/>
                </a:lnTo>
                <a:lnTo>
                  <a:pt x="10147" y="2094"/>
                </a:lnTo>
                <a:lnTo>
                  <a:pt x="10147" y="1875"/>
                </a:lnTo>
                <a:lnTo>
                  <a:pt x="10147" y="1656"/>
                </a:lnTo>
                <a:lnTo>
                  <a:pt x="10098" y="1242"/>
                </a:lnTo>
                <a:lnTo>
                  <a:pt x="10074" y="707"/>
                </a:lnTo>
                <a:lnTo>
                  <a:pt x="10025" y="463"/>
                </a:lnTo>
                <a:lnTo>
                  <a:pt x="10001" y="342"/>
                </a:lnTo>
                <a:lnTo>
                  <a:pt x="9928" y="220"/>
                </a:lnTo>
                <a:lnTo>
                  <a:pt x="9904" y="147"/>
                </a:lnTo>
                <a:lnTo>
                  <a:pt x="9855" y="98"/>
                </a:lnTo>
                <a:lnTo>
                  <a:pt x="9782" y="74"/>
                </a:lnTo>
                <a:lnTo>
                  <a:pt x="9709" y="50"/>
                </a:lnTo>
                <a:lnTo>
                  <a:pt x="8882" y="25"/>
                </a:lnTo>
                <a:lnTo>
                  <a:pt x="8054" y="1"/>
                </a:lnTo>
                <a:close/>
                <a:moveTo>
                  <a:pt x="4307" y="15452"/>
                </a:moveTo>
                <a:lnTo>
                  <a:pt x="4088" y="15501"/>
                </a:lnTo>
                <a:lnTo>
                  <a:pt x="3869" y="15549"/>
                </a:lnTo>
                <a:lnTo>
                  <a:pt x="3650" y="15647"/>
                </a:lnTo>
                <a:lnTo>
                  <a:pt x="3237" y="15866"/>
                </a:lnTo>
                <a:lnTo>
                  <a:pt x="3018" y="15963"/>
                </a:lnTo>
                <a:lnTo>
                  <a:pt x="2823" y="16060"/>
                </a:lnTo>
                <a:lnTo>
                  <a:pt x="2653" y="16109"/>
                </a:lnTo>
                <a:lnTo>
                  <a:pt x="2507" y="16133"/>
                </a:lnTo>
                <a:lnTo>
                  <a:pt x="2190" y="16133"/>
                </a:lnTo>
                <a:lnTo>
                  <a:pt x="1850" y="16085"/>
                </a:lnTo>
                <a:lnTo>
                  <a:pt x="1533" y="16012"/>
                </a:lnTo>
                <a:lnTo>
                  <a:pt x="1241" y="15890"/>
                </a:lnTo>
                <a:lnTo>
                  <a:pt x="925" y="15768"/>
                </a:lnTo>
                <a:lnTo>
                  <a:pt x="341" y="15525"/>
                </a:lnTo>
                <a:lnTo>
                  <a:pt x="244" y="15501"/>
                </a:lnTo>
                <a:lnTo>
                  <a:pt x="171" y="15525"/>
                </a:lnTo>
                <a:lnTo>
                  <a:pt x="122" y="15574"/>
                </a:lnTo>
                <a:lnTo>
                  <a:pt x="98" y="15622"/>
                </a:lnTo>
                <a:lnTo>
                  <a:pt x="73" y="15695"/>
                </a:lnTo>
                <a:lnTo>
                  <a:pt x="73" y="15768"/>
                </a:lnTo>
                <a:lnTo>
                  <a:pt x="122" y="15841"/>
                </a:lnTo>
                <a:lnTo>
                  <a:pt x="171" y="15890"/>
                </a:lnTo>
                <a:lnTo>
                  <a:pt x="390" y="16060"/>
                </a:lnTo>
                <a:lnTo>
                  <a:pt x="633" y="16182"/>
                </a:lnTo>
                <a:lnTo>
                  <a:pt x="901" y="16304"/>
                </a:lnTo>
                <a:lnTo>
                  <a:pt x="1144" y="16425"/>
                </a:lnTo>
                <a:lnTo>
                  <a:pt x="1412" y="16498"/>
                </a:lnTo>
                <a:lnTo>
                  <a:pt x="1679" y="16571"/>
                </a:lnTo>
                <a:lnTo>
                  <a:pt x="1947" y="16644"/>
                </a:lnTo>
                <a:lnTo>
                  <a:pt x="2215" y="16669"/>
                </a:lnTo>
                <a:lnTo>
                  <a:pt x="2507" y="16669"/>
                </a:lnTo>
                <a:lnTo>
                  <a:pt x="2750" y="16620"/>
                </a:lnTo>
                <a:lnTo>
                  <a:pt x="2993" y="16547"/>
                </a:lnTo>
                <a:lnTo>
                  <a:pt x="3237" y="16425"/>
                </a:lnTo>
                <a:lnTo>
                  <a:pt x="3699" y="16206"/>
                </a:lnTo>
                <a:lnTo>
                  <a:pt x="3942" y="16109"/>
                </a:lnTo>
                <a:lnTo>
                  <a:pt x="4210" y="16012"/>
                </a:lnTo>
                <a:lnTo>
                  <a:pt x="4332" y="15987"/>
                </a:lnTo>
                <a:lnTo>
                  <a:pt x="4453" y="15963"/>
                </a:lnTo>
                <a:lnTo>
                  <a:pt x="4697" y="15987"/>
                </a:lnTo>
                <a:lnTo>
                  <a:pt x="4964" y="16060"/>
                </a:lnTo>
                <a:lnTo>
                  <a:pt x="5232" y="16158"/>
                </a:lnTo>
                <a:lnTo>
                  <a:pt x="5743" y="16352"/>
                </a:lnTo>
                <a:lnTo>
                  <a:pt x="6011" y="16450"/>
                </a:lnTo>
                <a:lnTo>
                  <a:pt x="6254" y="16523"/>
                </a:lnTo>
                <a:lnTo>
                  <a:pt x="6522" y="16547"/>
                </a:lnTo>
                <a:lnTo>
                  <a:pt x="6765" y="16523"/>
                </a:lnTo>
                <a:lnTo>
                  <a:pt x="7032" y="16474"/>
                </a:lnTo>
                <a:lnTo>
                  <a:pt x="7276" y="16401"/>
                </a:lnTo>
                <a:lnTo>
                  <a:pt x="7787" y="16231"/>
                </a:lnTo>
                <a:lnTo>
                  <a:pt x="8030" y="16158"/>
                </a:lnTo>
                <a:lnTo>
                  <a:pt x="8298" y="16133"/>
                </a:lnTo>
                <a:lnTo>
                  <a:pt x="8565" y="16133"/>
                </a:lnTo>
                <a:lnTo>
                  <a:pt x="8809" y="16182"/>
                </a:lnTo>
                <a:lnTo>
                  <a:pt x="9076" y="16231"/>
                </a:lnTo>
                <a:lnTo>
                  <a:pt x="9344" y="16328"/>
                </a:lnTo>
                <a:lnTo>
                  <a:pt x="9855" y="16498"/>
                </a:lnTo>
                <a:lnTo>
                  <a:pt x="10123" y="16571"/>
                </a:lnTo>
                <a:lnTo>
                  <a:pt x="10366" y="16620"/>
                </a:lnTo>
                <a:lnTo>
                  <a:pt x="10634" y="16620"/>
                </a:lnTo>
                <a:lnTo>
                  <a:pt x="10877" y="16596"/>
                </a:lnTo>
                <a:lnTo>
                  <a:pt x="11120" y="16547"/>
                </a:lnTo>
                <a:lnTo>
                  <a:pt x="11364" y="16450"/>
                </a:lnTo>
                <a:lnTo>
                  <a:pt x="11826" y="16255"/>
                </a:lnTo>
                <a:lnTo>
                  <a:pt x="12069" y="16182"/>
                </a:lnTo>
                <a:lnTo>
                  <a:pt x="12313" y="16085"/>
                </a:lnTo>
                <a:lnTo>
                  <a:pt x="12459" y="16060"/>
                </a:lnTo>
                <a:lnTo>
                  <a:pt x="12580" y="16036"/>
                </a:lnTo>
                <a:lnTo>
                  <a:pt x="12872" y="16036"/>
                </a:lnTo>
                <a:lnTo>
                  <a:pt x="13164" y="16085"/>
                </a:lnTo>
                <a:lnTo>
                  <a:pt x="13432" y="16182"/>
                </a:lnTo>
                <a:lnTo>
                  <a:pt x="14016" y="16352"/>
                </a:lnTo>
                <a:lnTo>
                  <a:pt x="14284" y="16425"/>
                </a:lnTo>
                <a:lnTo>
                  <a:pt x="14575" y="16474"/>
                </a:lnTo>
                <a:lnTo>
                  <a:pt x="14819" y="16498"/>
                </a:lnTo>
                <a:lnTo>
                  <a:pt x="15086" y="16474"/>
                </a:lnTo>
                <a:lnTo>
                  <a:pt x="15330" y="16450"/>
                </a:lnTo>
                <a:lnTo>
                  <a:pt x="15573" y="16377"/>
                </a:lnTo>
                <a:lnTo>
                  <a:pt x="15816" y="16279"/>
                </a:lnTo>
                <a:lnTo>
                  <a:pt x="16035" y="16182"/>
                </a:lnTo>
                <a:lnTo>
                  <a:pt x="16254" y="16060"/>
                </a:lnTo>
                <a:lnTo>
                  <a:pt x="16473" y="15914"/>
                </a:lnTo>
                <a:lnTo>
                  <a:pt x="16522" y="15841"/>
                </a:lnTo>
                <a:lnTo>
                  <a:pt x="16546" y="15768"/>
                </a:lnTo>
                <a:lnTo>
                  <a:pt x="16546" y="15695"/>
                </a:lnTo>
                <a:lnTo>
                  <a:pt x="16522" y="15622"/>
                </a:lnTo>
                <a:lnTo>
                  <a:pt x="16473" y="15574"/>
                </a:lnTo>
                <a:lnTo>
                  <a:pt x="16425" y="15525"/>
                </a:lnTo>
                <a:lnTo>
                  <a:pt x="16352" y="15525"/>
                </a:lnTo>
                <a:lnTo>
                  <a:pt x="16279" y="15574"/>
                </a:lnTo>
                <a:lnTo>
                  <a:pt x="16035" y="15720"/>
                </a:lnTo>
                <a:lnTo>
                  <a:pt x="15792" y="15841"/>
                </a:lnTo>
                <a:lnTo>
                  <a:pt x="15524" y="15939"/>
                </a:lnTo>
                <a:lnTo>
                  <a:pt x="15281" y="16012"/>
                </a:lnTo>
                <a:lnTo>
                  <a:pt x="15013" y="16060"/>
                </a:lnTo>
                <a:lnTo>
                  <a:pt x="14721" y="16085"/>
                </a:lnTo>
                <a:lnTo>
                  <a:pt x="14454" y="16060"/>
                </a:lnTo>
                <a:lnTo>
                  <a:pt x="14186" y="16012"/>
                </a:lnTo>
                <a:lnTo>
                  <a:pt x="13724" y="15914"/>
                </a:lnTo>
                <a:lnTo>
                  <a:pt x="13286" y="15793"/>
                </a:lnTo>
                <a:lnTo>
                  <a:pt x="13067" y="15768"/>
                </a:lnTo>
                <a:lnTo>
                  <a:pt x="12848" y="15744"/>
                </a:lnTo>
                <a:lnTo>
                  <a:pt x="12629" y="15744"/>
                </a:lnTo>
                <a:lnTo>
                  <a:pt x="12386" y="15768"/>
                </a:lnTo>
                <a:lnTo>
                  <a:pt x="12167" y="15841"/>
                </a:lnTo>
                <a:lnTo>
                  <a:pt x="11948" y="15914"/>
                </a:lnTo>
                <a:lnTo>
                  <a:pt x="11510" y="16060"/>
                </a:lnTo>
                <a:lnTo>
                  <a:pt x="11218" y="16158"/>
                </a:lnTo>
                <a:lnTo>
                  <a:pt x="10901" y="16182"/>
                </a:lnTo>
                <a:lnTo>
                  <a:pt x="10585" y="16158"/>
                </a:lnTo>
                <a:lnTo>
                  <a:pt x="10293" y="16133"/>
                </a:lnTo>
                <a:lnTo>
                  <a:pt x="10025" y="16060"/>
                </a:lnTo>
                <a:lnTo>
                  <a:pt x="9782" y="15987"/>
                </a:lnTo>
                <a:lnTo>
                  <a:pt x="9295" y="15817"/>
                </a:lnTo>
                <a:lnTo>
                  <a:pt x="9052" y="15744"/>
                </a:lnTo>
                <a:lnTo>
                  <a:pt x="8809" y="15671"/>
                </a:lnTo>
                <a:lnTo>
                  <a:pt x="8565" y="15622"/>
                </a:lnTo>
                <a:lnTo>
                  <a:pt x="8298" y="15598"/>
                </a:lnTo>
                <a:lnTo>
                  <a:pt x="8030" y="15622"/>
                </a:lnTo>
                <a:lnTo>
                  <a:pt x="7762" y="15671"/>
                </a:lnTo>
                <a:lnTo>
                  <a:pt x="7276" y="15841"/>
                </a:lnTo>
                <a:lnTo>
                  <a:pt x="7032" y="15914"/>
                </a:lnTo>
                <a:lnTo>
                  <a:pt x="6765" y="15987"/>
                </a:lnTo>
                <a:lnTo>
                  <a:pt x="6522" y="16012"/>
                </a:lnTo>
                <a:lnTo>
                  <a:pt x="6254" y="15987"/>
                </a:lnTo>
                <a:lnTo>
                  <a:pt x="6035" y="15939"/>
                </a:lnTo>
                <a:lnTo>
                  <a:pt x="5816" y="15866"/>
                </a:lnTo>
                <a:lnTo>
                  <a:pt x="5402" y="15720"/>
                </a:lnTo>
                <a:lnTo>
                  <a:pt x="4989" y="15549"/>
                </a:lnTo>
                <a:lnTo>
                  <a:pt x="4770" y="15501"/>
                </a:lnTo>
                <a:lnTo>
                  <a:pt x="4551" y="15452"/>
                </a:lnTo>
                <a:close/>
                <a:moveTo>
                  <a:pt x="560" y="16717"/>
                </a:moveTo>
                <a:lnTo>
                  <a:pt x="365" y="16742"/>
                </a:lnTo>
                <a:lnTo>
                  <a:pt x="195" y="16815"/>
                </a:lnTo>
                <a:lnTo>
                  <a:pt x="25" y="16936"/>
                </a:lnTo>
                <a:lnTo>
                  <a:pt x="0" y="16985"/>
                </a:lnTo>
                <a:lnTo>
                  <a:pt x="0" y="17009"/>
                </a:lnTo>
                <a:lnTo>
                  <a:pt x="0" y="17082"/>
                </a:lnTo>
                <a:lnTo>
                  <a:pt x="73" y="17131"/>
                </a:lnTo>
                <a:lnTo>
                  <a:pt x="171" y="17155"/>
                </a:lnTo>
                <a:lnTo>
                  <a:pt x="438" y="17131"/>
                </a:lnTo>
                <a:lnTo>
                  <a:pt x="730" y="17155"/>
                </a:lnTo>
                <a:lnTo>
                  <a:pt x="974" y="17204"/>
                </a:lnTo>
                <a:lnTo>
                  <a:pt x="1217" y="17301"/>
                </a:lnTo>
                <a:lnTo>
                  <a:pt x="1728" y="17520"/>
                </a:lnTo>
                <a:lnTo>
                  <a:pt x="1971" y="17618"/>
                </a:lnTo>
                <a:lnTo>
                  <a:pt x="2239" y="17715"/>
                </a:lnTo>
                <a:lnTo>
                  <a:pt x="2482" y="17764"/>
                </a:lnTo>
                <a:lnTo>
                  <a:pt x="2726" y="17764"/>
                </a:lnTo>
                <a:lnTo>
                  <a:pt x="2969" y="17715"/>
                </a:lnTo>
                <a:lnTo>
                  <a:pt x="3188" y="17666"/>
                </a:lnTo>
                <a:lnTo>
                  <a:pt x="3650" y="17472"/>
                </a:lnTo>
                <a:lnTo>
                  <a:pt x="3894" y="17399"/>
                </a:lnTo>
                <a:lnTo>
                  <a:pt x="4113" y="17326"/>
                </a:lnTo>
                <a:lnTo>
                  <a:pt x="4405" y="17277"/>
                </a:lnTo>
                <a:lnTo>
                  <a:pt x="4697" y="17277"/>
                </a:lnTo>
                <a:lnTo>
                  <a:pt x="4989" y="17301"/>
                </a:lnTo>
                <a:lnTo>
                  <a:pt x="5281" y="17350"/>
                </a:lnTo>
                <a:lnTo>
                  <a:pt x="5865" y="17520"/>
                </a:lnTo>
                <a:lnTo>
                  <a:pt x="6400" y="17642"/>
                </a:lnTo>
                <a:lnTo>
                  <a:pt x="6667" y="17691"/>
                </a:lnTo>
                <a:lnTo>
                  <a:pt x="6911" y="17715"/>
                </a:lnTo>
                <a:lnTo>
                  <a:pt x="7154" y="17691"/>
                </a:lnTo>
                <a:lnTo>
                  <a:pt x="7397" y="17666"/>
                </a:lnTo>
                <a:lnTo>
                  <a:pt x="7616" y="17618"/>
                </a:lnTo>
                <a:lnTo>
                  <a:pt x="7860" y="17545"/>
                </a:lnTo>
                <a:lnTo>
                  <a:pt x="8322" y="17374"/>
                </a:lnTo>
                <a:lnTo>
                  <a:pt x="8468" y="17326"/>
                </a:lnTo>
                <a:lnTo>
                  <a:pt x="8614" y="17301"/>
                </a:lnTo>
                <a:lnTo>
                  <a:pt x="8760" y="17277"/>
                </a:lnTo>
                <a:lnTo>
                  <a:pt x="8882" y="17277"/>
                </a:lnTo>
                <a:lnTo>
                  <a:pt x="9028" y="17301"/>
                </a:lnTo>
                <a:lnTo>
                  <a:pt x="9174" y="17326"/>
                </a:lnTo>
                <a:lnTo>
                  <a:pt x="9295" y="17374"/>
                </a:lnTo>
                <a:lnTo>
                  <a:pt x="9441" y="17447"/>
                </a:lnTo>
                <a:lnTo>
                  <a:pt x="9831" y="17666"/>
                </a:lnTo>
                <a:lnTo>
                  <a:pt x="10025" y="17764"/>
                </a:lnTo>
                <a:lnTo>
                  <a:pt x="10244" y="17837"/>
                </a:lnTo>
                <a:lnTo>
                  <a:pt x="10463" y="17861"/>
                </a:lnTo>
                <a:lnTo>
                  <a:pt x="10658" y="17837"/>
                </a:lnTo>
                <a:lnTo>
                  <a:pt x="10877" y="17788"/>
                </a:lnTo>
                <a:lnTo>
                  <a:pt x="11096" y="17691"/>
                </a:lnTo>
                <a:lnTo>
                  <a:pt x="11510" y="17520"/>
                </a:lnTo>
                <a:lnTo>
                  <a:pt x="11704" y="17423"/>
                </a:lnTo>
                <a:lnTo>
                  <a:pt x="11899" y="17350"/>
                </a:lnTo>
                <a:lnTo>
                  <a:pt x="12045" y="17301"/>
                </a:lnTo>
                <a:lnTo>
                  <a:pt x="12434" y="17301"/>
                </a:lnTo>
                <a:lnTo>
                  <a:pt x="12726" y="17374"/>
                </a:lnTo>
                <a:lnTo>
                  <a:pt x="12994" y="17447"/>
                </a:lnTo>
                <a:lnTo>
                  <a:pt x="13554" y="17666"/>
                </a:lnTo>
                <a:lnTo>
                  <a:pt x="13846" y="17739"/>
                </a:lnTo>
                <a:lnTo>
                  <a:pt x="14113" y="17788"/>
                </a:lnTo>
                <a:lnTo>
                  <a:pt x="14381" y="17788"/>
                </a:lnTo>
                <a:lnTo>
                  <a:pt x="14673" y="17764"/>
                </a:lnTo>
                <a:lnTo>
                  <a:pt x="14940" y="17691"/>
                </a:lnTo>
                <a:lnTo>
                  <a:pt x="15232" y="17618"/>
                </a:lnTo>
                <a:lnTo>
                  <a:pt x="15500" y="17520"/>
                </a:lnTo>
                <a:lnTo>
                  <a:pt x="15768" y="17399"/>
                </a:lnTo>
                <a:lnTo>
                  <a:pt x="16254" y="17155"/>
                </a:lnTo>
                <a:lnTo>
                  <a:pt x="16327" y="17107"/>
                </a:lnTo>
                <a:lnTo>
                  <a:pt x="16352" y="17034"/>
                </a:lnTo>
                <a:lnTo>
                  <a:pt x="16352" y="16961"/>
                </a:lnTo>
                <a:lnTo>
                  <a:pt x="16327" y="16888"/>
                </a:lnTo>
                <a:lnTo>
                  <a:pt x="16303" y="16839"/>
                </a:lnTo>
                <a:lnTo>
                  <a:pt x="16254" y="16790"/>
                </a:lnTo>
                <a:lnTo>
                  <a:pt x="16181" y="16766"/>
                </a:lnTo>
                <a:lnTo>
                  <a:pt x="16108" y="16790"/>
                </a:lnTo>
                <a:lnTo>
                  <a:pt x="15500" y="17034"/>
                </a:lnTo>
                <a:lnTo>
                  <a:pt x="15208" y="17155"/>
                </a:lnTo>
                <a:lnTo>
                  <a:pt x="14916" y="17253"/>
                </a:lnTo>
                <a:lnTo>
                  <a:pt x="14624" y="17326"/>
                </a:lnTo>
                <a:lnTo>
                  <a:pt x="14308" y="17350"/>
                </a:lnTo>
                <a:lnTo>
                  <a:pt x="13992" y="17350"/>
                </a:lnTo>
                <a:lnTo>
                  <a:pt x="13651" y="17301"/>
                </a:lnTo>
                <a:lnTo>
                  <a:pt x="13408" y="17228"/>
                </a:lnTo>
                <a:lnTo>
                  <a:pt x="13189" y="17155"/>
                </a:lnTo>
                <a:lnTo>
                  <a:pt x="12751" y="16985"/>
                </a:lnTo>
                <a:lnTo>
                  <a:pt x="12507" y="16936"/>
                </a:lnTo>
                <a:lnTo>
                  <a:pt x="12288" y="16912"/>
                </a:lnTo>
                <a:lnTo>
                  <a:pt x="12045" y="16912"/>
                </a:lnTo>
                <a:lnTo>
                  <a:pt x="11802" y="16961"/>
                </a:lnTo>
                <a:lnTo>
                  <a:pt x="11558" y="17034"/>
                </a:lnTo>
                <a:lnTo>
                  <a:pt x="11339" y="17131"/>
                </a:lnTo>
                <a:lnTo>
                  <a:pt x="10901" y="17326"/>
                </a:lnTo>
                <a:lnTo>
                  <a:pt x="10731" y="17399"/>
                </a:lnTo>
                <a:lnTo>
                  <a:pt x="10585" y="17423"/>
                </a:lnTo>
                <a:lnTo>
                  <a:pt x="10439" y="17423"/>
                </a:lnTo>
                <a:lnTo>
                  <a:pt x="10317" y="17399"/>
                </a:lnTo>
                <a:lnTo>
                  <a:pt x="10171" y="17374"/>
                </a:lnTo>
                <a:lnTo>
                  <a:pt x="10050" y="17326"/>
                </a:lnTo>
                <a:lnTo>
                  <a:pt x="9758" y="17180"/>
                </a:lnTo>
                <a:lnTo>
                  <a:pt x="9539" y="17058"/>
                </a:lnTo>
                <a:lnTo>
                  <a:pt x="9344" y="16961"/>
                </a:lnTo>
                <a:lnTo>
                  <a:pt x="9149" y="16912"/>
                </a:lnTo>
                <a:lnTo>
                  <a:pt x="8930" y="16888"/>
                </a:lnTo>
                <a:lnTo>
                  <a:pt x="8736" y="16863"/>
                </a:lnTo>
                <a:lnTo>
                  <a:pt x="8517" y="16912"/>
                </a:lnTo>
                <a:lnTo>
                  <a:pt x="8298" y="16961"/>
                </a:lnTo>
                <a:lnTo>
                  <a:pt x="8054" y="17034"/>
                </a:lnTo>
                <a:lnTo>
                  <a:pt x="7787" y="17131"/>
                </a:lnTo>
                <a:lnTo>
                  <a:pt x="7495" y="17228"/>
                </a:lnTo>
                <a:lnTo>
                  <a:pt x="7227" y="17277"/>
                </a:lnTo>
                <a:lnTo>
                  <a:pt x="6911" y="17301"/>
                </a:lnTo>
                <a:lnTo>
                  <a:pt x="6619" y="17277"/>
                </a:lnTo>
                <a:lnTo>
                  <a:pt x="6327" y="17228"/>
                </a:lnTo>
                <a:lnTo>
                  <a:pt x="5767" y="17082"/>
                </a:lnTo>
                <a:lnTo>
                  <a:pt x="5305" y="16961"/>
                </a:lnTo>
                <a:lnTo>
                  <a:pt x="4818" y="16888"/>
                </a:lnTo>
                <a:lnTo>
                  <a:pt x="4356" y="16888"/>
                </a:lnTo>
                <a:lnTo>
                  <a:pt x="4113" y="16912"/>
                </a:lnTo>
                <a:lnTo>
                  <a:pt x="3869" y="16961"/>
                </a:lnTo>
                <a:lnTo>
                  <a:pt x="3602" y="17034"/>
                </a:lnTo>
                <a:lnTo>
                  <a:pt x="3358" y="17131"/>
                </a:lnTo>
                <a:lnTo>
                  <a:pt x="3115" y="17253"/>
                </a:lnTo>
                <a:lnTo>
                  <a:pt x="2847" y="17326"/>
                </a:lnTo>
                <a:lnTo>
                  <a:pt x="2677" y="17350"/>
                </a:lnTo>
                <a:lnTo>
                  <a:pt x="2507" y="17350"/>
                </a:lnTo>
                <a:lnTo>
                  <a:pt x="2312" y="17301"/>
                </a:lnTo>
                <a:lnTo>
                  <a:pt x="2142" y="17253"/>
                </a:lnTo>
                <a:lnTo>
                  <a:pt x="1801" y="17107"/>
                </a:lnTo>
                <a:lnTo>
                  <a:pt x="1485" y="16936"/>
                </a:lnTo>
                <a:lnTo>
                  <a:pt x="1314" y="16863"/>
                </a:lnTo>
                <a:lnTo>
                  <a:pt x="1120" y="16790"/>
                </a:lnTo>
                <a:lnTo>
                  <a:pt x="949" y="16742"/>
                </a:lnTo>
                <a:lnTo>
                  <a:pt x="755" y="16717"/>
                </a:lnTo>
                <a:close/>
                <a:moveTo>
                  <a:pt x="16571" y="17666"/>
                </a:moveTo>
                <a:lnTo>
                  <a:pt x="15938" y="17861"/>
                </a:lnTo>
                <a:lnTo>
                  <a:pt x="15305" y="18056"/>
                </a:lnTo>
                <a:lnTo>
                  <a:pt x="14989" y="18129"/>
                </a:lnTo>
                <a:lnTo>
                  <a:pt x="14648" y="18202"/>
                </a:lnTo>
                <a:lnTo>
                  <a:pt x="14332" y="18250"/>
                </a:lnTo>
                <a:lnTo>
                  <a:pt x="14016" y="18275"/>
                </a:lnTo>
                <a:lnTo>
                  <a:pt x="13870" y="18250"/>
                </a:lnTo>
                <a:lnTo>
                  <a:pt x="13724" y="18226"/>
                </a:lnTo>
                <a:lnTo>
                  <a:pt x="13481" y="18104"/>
                </a:lnTo>
                <a:lnTo>
                  <a:pt x="13237" y="17983"/>
                </a:lnTo>
                <a:lnTo>
                  <a:pt x="12970" y="17861"/>
                </a:lnTo>
                <a:lnTo>
                  <a:pt x="12726" y="17788"/>
                </a:lnTo>
                <a:lnTo>
                  <a:pt x="12507" y="17764"/>
                </a:lnTo>
                <a:lnTo>
                  <a:pt x="12264" y="17764"/>
                </a:lnTo>
                <a:lnTo>
                  <a:pt x="12045" y="17812"/>
                </a:lnTo>
                <a:lnTo>
                  <a:pt x="11753" y="17885"/>
                </a:lnTo>
                <a:lnTo>
                  <a:pt x="11485" y="17983"/>
                </a:lnTo>
                <a:lnTo>
                  <a:pt x="10974" y="18202"/>
                </a:lnTo>
                <a:lnTo>
                  <a:pt x="10707" y="18275"/>
                </a:lnTo>
                <a:lnTo>
                  <a:pt x="10439" y="18323"/>
                </a:lnTo>
                <a:lnTo>
                  <a:pt x="10317" y="18323"/>
                </a:lnTo>
                <a:lnTo>
                  <a:pt x="10171" y="18299"/>
                </a:lnTo>
                <a:lnTo>
                  <a:pt x="10025" y="18250"/>
                </a:lnTo>
                <a:lnTo>
                  <a:pt x="9855" y="18202"/>
                </a:lnTo>
                <a:lnTo>
                  <a:pt x="9441" y="18007"/>
                </a:lnTo>
                <a:lnTo>
                  <a:pt x="9222" y="17910"/>
                </a:lnTo>
                <a:lnTo>
                  <a:pt x="9028" y="17837"/>
                </a:lnTo>
                <a:lnTo>
                  <a:pt x="8809" y="17788"/>
                </a:lnTo>
                <a:lnTo>
                  <a:pt x="8590" y="17764"/>
                </a:lnTo>
                <a:lnTo>
                  <a:pt x="8371" y="17764"/>
                </a:lnTo>
                <a:lnTo>
                  <a:pt x="8127" y="17788"/>
                </a:lnTo>
                <a:lnTo>
                  <a:pt x="7860" y="17885"/>
                </a:lnTo>
                <a:lnTo>
                  <a:pt x="7592" y="17983"/>
                </a:lnTo>
                <a:lnTo>
                  <a:pt x="7105" y="18202"/>
                </a:lnTo>
                <a:lnTo>
                  <a:pt x="6862" y="18299"/>
                </a:lnTo>
                <a:lnTo>
                  <a:pt x="6619" y="18372"/>
                </a:lnTo>
                <a:lnTo>
                  <a:pt x="6205" y="18372"/>
                </a:lnTo>
                <a:lnTo>
                  <a:pt x="6059" y="18323"/>
                </a:lnTo>
                <a:lnTo>
                  <a:pt x="5792" y="18250"/>
                </a:lnTo>
                <a:lnTo>
                  <a:pt x="5573" y="18153"/>
                </a:lnTo>
                <a:lnTo>
                  <a:pt x="5110" y="17958"/>
                </a:lnTo>
                <a:lnTo>
                  <a:pt x="4867" y="17885"/>
                </a:lnTo>
                <a:lnTo>
                  <a:pt x="4624" y="17812"/>
                </a:lnTo>
                <a:lnTo>
                  <a:pt x="4380" y="17788"/>
                </a:lnTo>
                <a:lnTo>
                  <a:pt x="4113" y="17788"/>
                </a:lnTo>
                <a:lnTo>
                  <a:pt x="3845" y="17837"/>
                </a:lnTo>
                <a:lnTo>
                  <a:pt x="3602" y="17910"/>
                </a:lnTo>
                <a:lnTo>
                  <a:pt x="3115" y="18129"/>
                </a:lnTo>
                <a:lnTo>
                  <a:pt x="2872" y="18226"/>
                </a:lnTo>
                <a:lnTo>
                  <a:pt x="2628" y="18323"/>
                </a:lnTo>
                <a:lnTo>
                  <a:pt x="2361" y="18372"/>
                </a:lnTo>
                <a:lnTo>
                  <a:pt x="2117" y="18421"/>
                </a:lnTo>
                <a:lnTo>
                  <a:pt x="1971" y="18421"/>
                </a:lnTo>
                <a:lnTo>
                  <a:pt x="1850" y="18396"/>
                </a:lnTo>
                <a:lnTo>
                  <a:pt x="1582" y="18299"/>
                </a:lnTo>
                <a:lnTo>
                  <a:pt x="1363" y="18177"/>
                </a:lnTo>
                <a:lnTo>
                  <a:pt x="1120" y="18031"/>
                </a:lnTo>
                <a:lnTo>
                  <a:pt x="876" y="17934"/>
                </a:lnTo>
                <a:lnTo>
                  <a:pt x="633" y="17837"/>
                </a:lnTo>
                <a:lnTo>
                  <a:pt x="511" y="17812"/>
                </a:lnTo>
                <a:lnTo>
                  <a:pt x="390" y="17812"/>
                </a:lnTo>
                <a:lnTo>
                  <a:pt x="244" y="17837"/>
                </a:lnTo>
                <a:lnTo>
                  <a:pt x="98" y="17885"/>
                </a:lnTo>
                <a:lnTo>
                  <a:pt x="49" y="17934"/>
                </a:lnTo>
                <a:lnTo>
                  <a:pt x="49" y="17983"/>
                </a:lnTo>
                <a:lnTo>
                  <a:pt x="73" y="18031"/>
                </a:lnTo>
                <a:lnTo>
                  <a:pt x="122" y="18056"/>
                </a:lnTo>
                <a:lnTo>
                  <a:pt x="268" y="18056"/>
                </a:lnTo>
                <a:lnTo>
                  <a:pt x="414" y="18080"/>
                </a:lnTo>
                <a:lnTo>
                  <a:pt x="682" y="18177"/>
                </a:lnTo>
                <a:lnTo>
                  <a:pt x="925" y="18299"/>
                </a:lnTo>
                <a:lnTo>
                  <a:pt x="1168" y="18445"/>
                </a:lnTo>
                <a:lnTo>
                  <a:pt x="1412" y="18567"/>
                </a:lnTo>
                <a:lnTo>
                  <a:pt x="1679" y="18688"/>
                </a:lnTo>
                <a:lnTo>
                  <a:pt x="1947" y="18761"/>
                </a:lnTo>
                <a:lnTo>
                  <a:pt x="2093" y="18786"/>
                </a:lnTo>
                <a:lnTo>
                  <a:pt x="2239" y="18810"/>
                </a:lnTo>
                <a:lnTo>
                  <a:pt x="2507" y="18761"/>
                </a:lnTo>
                <a:lnTo>
                  <a:pt x="2750" y="18713"/>
                </a:lnTo>
                <a:lnTo>
                  <a:pt x="2993" y="18615"/>
                </a:lnTo>
                <a:lnTo>
                  <a:pt x="3237" y="18518"/>
                </a:lnTo>
                <a:lnTo>
                  <a:pt x="3748" y="18323"/>
                </a:lnTo>
                <a:lnTo>
                  <a:pt x="3991" y="18250"/>
                </a:lnTo>
                <a:lnTo>
                  <a:pt x="4259" y="18202"/>
                </a:lnTo>
                <a:lnTo>
                  <a:pt x="4380" y="18177"/>
                </a:lnTo>
                <a:lnTo>
                  <a:pt x="4526" y="18202"/>
                </a:lnTo>
                <a:lnTo>
                  <a:pt x="4770" y="18250"/>
                </a:lnTo>
                <a:lnTo>
                  <a:pt x="5013" y="18348"/>
                </a:lnTo>
                <a:lnTo>
                  <a:pt x="5256" y="18469"/>
                </a:lnTo>
                <a:lnTo>
                  <a:pt x="5743" y="18713"/>
                </a:lnTo>
                <a:lnTo>
                  <a:pt x="5986" y="18810"/>
                </a:lnTo>
                <a:lnTo>
                  <a:pt x="6254" y="18859"/>
                </a:lnTo>
                <a:lnTo>
                  <a:pt x="6522" y="18859"/>
                </a:lnTo>
                <a:lnTo>
                  <a:pt x="6765" y="18834"/>
                </a:lnTo>
                <a:lnTo>
                  <a:pt x="6984" y="18786"/>
                </a:lnTo>
                <a:lnTo>
                  <a:pt x="7227" y="18713"/>
                </a:lnTo>
                <a:lnTo>
                  <a:pt x="7665" y="18494"/>
                </a:lnTo>
                <a:lnTo>
                  <a:pt x="8127" y="18299"/>
                </a:lnTo>
                <a:lnTo>
                  <a:pt x="8273" y="18250"/>
                </a:lnTo>
                <a:lnTo>
                  <a:pt x="8395" y="18226"/>
                </a:lnTo>
                <a:lnTo>
                  <a:pt x="8541" y="18226"/>
                </a:lnTo>
                <a:lnTo>
                  <a:pt x="8663" y="18250"/>
                </a:lnTo>
                <a:lnTo>
                  <a:pt x="8930" y="18299"/>
                </a:lnTo>
                <a:lnTo>
                  <a:pt x="9174" y="18396"/>
                </a:lnTo>
                <a:lnTo>
                  <a:pt x="9685" y="18640"/>
                </a:lnTo>
                <a:lnTo>
                  <a:pt x="9928" y="18737"/>
                </a:lnTo>
                <a:lnTo>
                  <a:pt x="10196" y="18810"/>
                </a:lnTo>
                <a:lnTo>
                  <a:pt x="10439" y="18834"/>
                </a:lnTo>
                <a:lnTo>
                  <a:pt x="10682" y="18810"/>
                </a:lnTo>
                <a:lnTo>
                  <a:pt x="10901" y="18761"/>
                </a:lnTo>
                <a:lnTo>
                  <a:pt x="11145" y="18688"/>
                </a:lnTo>
                <a:lnTo>
                  <a:pt x="11583" y="18494"/>
                </a:lnTo>
                <a:lnTo>
                  <a:pt x="12021" y="18299"/>
                </a:lnTo>
                <a:lnTo>
                  <a:pt x="12167" y="18275"/>
                </a:lnTo>
                <a:lnTo>
                  <a:pt x="12313" y="18250"/>
                </a:lnTo>
                <a:lnTo>
                  <a:pt x="12434" y="18250"/>
                </a:lnTo>
                <a:lnTo>
                  <a:pt x="12580" y="18275"/>
                </a:lnTo>
                <a:lnTo>
                  <a:pt x="12848" y="18323"/>
                </a:lnTo>
                <a:lnTo>
                  <a:pt x="13091" y="18421"/>
                </a:lnTo>
                <a:lnTo>
                  <a:pt x="13627" y="18640"/>
                </a:lnTo>
                <a:lnTo>
                  <a:pt x="13894" y="18713"/>
                </a:lnTo>
                <a:lnTo>
                  <a:pt x="14162" y="18761"/>
                </a:lnTo>
                <a:lnTo>
                  <a:pt x="14430" y="18737"/>
                </a:lnTo>
                <a:lnTo>
                  <a:pt x="14697" y="18688"/>
                </a:lnTo>
                <a:lnTo>
                  <a:pt x="15208" y="18567"/>
                </a:lnTo>
                <a:lnTo>
                  <a:pt x="15938" y="18348"/>
                </a:lnTo>
                <a:lnTo>
                  <a:pt x="16692" y="18129"/>
                </a:lnTo>
                <a:lnTo>
                  <a:pt x="16790" y="18080"/>
                </a:lnTo>
                <a:lnTo>
                  <a:pt x="16838" y="18007"/>
                </a:lnTo>
                <a:lnTo>
                  <a:pt x="16863" y="17934"/>
                </a:lnTo>
                <a:lnTo>
                  <a:pt x="16863" y="17837"/>
                </a:lnTo>
                <a:lnTo>
                  <a:pt x="16814" y="17764"/>
                </a:lnTo>
                <a:lnTo>
                  <a:pt x="16765" y="17691"/>
                </a:lnTo>
                <a:lnTo>
                  <a:pt x="16668" y="17666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19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>
            <a:off x="396692" y="934691"/>
            <a:ext cx="627504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</a:pPr>
            <a:r>
              <a:rPr lang="en-GB" sz="3600" b="0" i="0" u="none" strike="noStrike" cap="none" dirty="0">
                <a:solidFill>
                  <a:srgbClr val="BFBFBF"/>
                </a:solidFill>
                <a:latin typeface="Lato Hairline"/>
                <a:ea typeface="Lato Hairline"/>
                <a:cs typeface="Lato Hairline"/>
                <a:sym typeface="Lato Hairline"/>
              </a:rPr>
              <a:t>Culture shock</a:t>
            </a:r>
            <a:endParaRPr sz="3600" b="0" i="0" u="none" strike="noStrike" cap="none" dirty="0">
              <a:solidFill>
                <a:srgbClr val="BFBFBF"/>
              </a:solidFill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 sz="1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9</a:t>
            </a:fld>
            <a:endParaRPr sz="1800" b="0" i="0" u="none" strike="noStrike" cap="none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82" name="Google Shape;82;p12" descr="Description : C:\Users\Elise\AppData\Local\Microsoft\Windows\INetCache\Content.Word\Logos_Interreg-AA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8520" y="123478"/>
            <a:ext cx="2433637" cy="811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4B62778-67E0-1E45-B928-C43434272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3478"/>
            <a:ext cx="2807368" cy="718080"/>
          </a:xfrm>
          <a:prstGeom prst="rect">
            <a:avLst/>
          </a:prstGeom>
        </p:spPr>
      </p:pic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7F79CE60-977D-5342-ACF3-0E331ABA2D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2964829"/>
              </p:ext>
            </p:extLst>
          </p:nvPr>
        </p:nvGraphicFramePr>
        <p:xfrm>
          <a:off x="396692" y="1807076"/>
          <a:ext cx="6144126" cy="333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510868968"/>
      </p:ext>
    </p:extLst>
  </p:cSld>
  <p:clrMapOvr>
    <a:masterClrMapping/>
  </p:clrMapOvr>
</p:sld>
</file>

<file path=ppt/theme/theme1.xml><?xml version="1.0" encoding="utf-8"?>
<a:theme xmlns:a="http://schemas.openxmlformats.org/drawingml/2006/main" name="Eglamou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980</TotalTime>
  <Words>571</Words>
  <Application>Microsoft Macintosh PowerPoint</Application>
  <PresentationFormat>Affichage à l'écran (16:9)</PresentationFormat>
  <Paragraphs>90</Paragraphs>
  <Slides>27</Slides>
  <Notes>20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2" baseType="lpstr">
      <vt:lpstr>Arial</vt:lpstr>
      <vt:lpstr>Lato Hairline</vt:lpstr>
      <vt:lpstr>Lato</vt:lpstr>
      <vt:lpstr>Lato Light</vt:lpstr>
      <vt:lpstr>Eglamour template</vt:lpstr>
      <vt:lpstr>Atlantic Youth Creative Hubs ENGAGE</vt:lpstr>
      <vt:lpstr>1. Atlantic Youth Creative Hubs</vt:lpstr>
      <vt:lpstr>AYCH </vt:lpstr>
      <vt:lpstr>AYCH </vt:lpstr>
      <vt:lpstr>AYCH </vt:lpstr>
      <vt:lpstr>AYCH </vt:lpstr>
      <vt:lpstr>Origins of AYCH</vt:lpstr>
      <vt:lpstr>2.  Change our vision</vt:lpstr>
      <vt:lpstr>Culture shock</vt:lpstr>
      <vt:lpstr>Présentation PowerPoint</vt:lpstr>
      <vt:lpstr>Présentation PowerPoint</vt:lpstr>
      <vt:lpstr>Présentation PowerPoint</vt:lpstr>
      <vt:lpstr>3.  ENGAGE ! </vt:lpstr>
      <vt:lpstr>Présentation PowerPoint</vt:lpstr>
      <vt:lpstr>Présentation PowerPoint</vt:lpstr>
      <vt:lpstr>Présentation PowerPoint</vt:lpstr>
      <vt:lpstr>Présentation PowerPoint</vt:lpstr>
      <vt:lpstr>4.  SPREAD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5.  Give the power to change</vt:lpstr>
      <vt:lpstr>Présentation PowerPoint</vt:lpstr>
      <vt:lpstr>Présentation PowerPoint</vt:lpstr>
      <vt:lpstr>Atlantic Youth Creative Hubs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Atlantic Youth Creative Hubs OCEAN</dc:title>
  <cp:lastModifiedBy>Utilisateur Microsoft Office</cp:lastModifiedBy>
  <cp:revision>11</cp:revision>
  <dcterms:modified xsi:type="dcterms:W3CDTF">2018-10-24T08:27:30Z</dcterms:modified>
</cp:coreProperties>
</file>