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14C5A-DFAB-41BB-9EA8-ABE44F201F07}" type="datetimeFigureOut">
              <a:rPr lang="es-ES" smtClean="0"/>
              <a:t>05/04/2019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9969-030D-4E30-B720-CC56DF8227E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472BB9FA-0827-48A3-8CBE-262092C8C9CB.pn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1558652" y="24"/>
            <a:ext cx="52993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New folder\HighresScreenshot00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467656" cy="4550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uario.Usuario2-PC\Pictures\iphone-160307__3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28"/>
            <a:ext cx="3119432" cy="6238864"/>
          </a:xfrm>
          <a:prstGeom prst="rect">
            <a:avLst/>
          </a:prstGeom>
          <a:noFill/>
        </p:spPr>
      </p:pic>
      <p:pic>
        <p:nvPicPr>
          <p:cNvPr id="1026" name="Picture 2" descr="C:\Users\Usuario.Usuario2-PC\Downloads\1.1-Screen 1-Stat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214422"/>
            <a:ext cx="2571768" cy="457203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uario.Usuario2-PC\Pictures\iphone-160307__3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28"/>
            <a:ext cx="3119432" cy="6238864"/>
          </a:xfrm>
          <a:prstGeom prst="rect">
            <a:avLst/>
          </a:prstGeom>
          <a:noFill/>
        </p:spPr>
      </p:pic>
      <p:pic>
        <p:nvPicPr>
          <p:cNvPr id="2050" name="Picture 2" descr="C:\Users\Usuario.Usuario2-PC\Downloads\1.2-Screen 1-State 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214422"/>
            <a:ext cx="2428892" cy="4415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472BB9FA-0827-48A3-8CBE-262092C8C9CB.pn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1558652" y="24"/>
            <a:ext cx="5299364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71472" y="4857760"/>
            <a:ext cx="814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err="1" smtClean="0"/>
              <a:t>For</a:t>
            </a:r>
            <a:r>
              <a:rPr lang="es-ES" sz="4000" dirty="0" smtClean="0"/>
              <a:t>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Community</a:t>
            </a:r>
            <a:r>
              <a:rPr lang="es-ES" sz="4000" dirty="0" smtClean="0"/>
              <a:t> </a:t>
            </a:r>
          </a:p>
          <a:p>
            <a:pPr algn="ctr"/>
            <a:r>
              <a:rPr lang="es-ES" sz="4000" dirty="0" err="1" smtClean="0"/>
              <a:t>By</a:t>
            </a:r>
            <a:r>
              <a:rPr lang="es-ES" sz="4000" dirty="0" smtClean="0"/>
              <a:t>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Community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6</Words>
  <Application>Microsoft Office PowerPoint</Application>
  <PresentationFormat>Presentación en pantalla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4</cp:revision>
  <dcterms:created xsi:type="dcterms:W3CDTF">2019-04-05T12:32:14Z</dcterms:created>
  <dcterms:modified xsi:type="dcterms:W3CDTF">2019-04-05T13:04:51Z</dcterms:modified>
</cp:coreProperties>
</file>