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D8D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 do subtítulo do modelo global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3E61B-3AB3-490F-90D4-269C8A444AE7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3E61B-3AB3-490F-90D4-269C8A444AE7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3E61B-3AB3-490F-90D4-269C8A444AE7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3E61B-3AB3-490F-90D4-269C8A444AE7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3E61B-3AB3-490F-90D4-269C8A444AE7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3E61B-3AB3-490F-90D4-269C8A444AE7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3E61B-3AB3-490F-90D4-269C8A444AE7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3E61B-3AB3-490F-90D4-269C8A444AE7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3E61B-3AB3-490F-90D4-269C8A444AE7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3E61B-3AB3-490F-90D4-269C8A444AE7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3E61B-3AB3-490F-90D4-269C8A444AE7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3E61B-3AB3-490F-90D4-269C8A444AE7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ângulo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6" name="Imagem 5" descr="gijon map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14400"/>
            <a:ext cx="9144000" cy="5144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43000" y="1676400"/>
            <a:ext cx="7086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400" dirty="0" err="1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The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app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which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itchFamily="34" charset="0"/>
                <a:cs typeface="Helvetica" pitchFamily="34" charset="0"/>
              </a:rPr>
              <a:t>integrates</a:t>
            </a:r>
            <a:r>
              <a:rPr lang="pt-PT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visitors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and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locals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giving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them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the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opportunity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to </a:t>
            </a:r>
            <a:r>
              <a:rPr lang="pt-PT" sz="4400" dirty="0" err="1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be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itchFamily="34" charset="0"/>
                <a:cs typeface="Helvetica" pitchFamily="34" charset="0"/>
              </a:rPr>
              <a:t>active</a:t>
            </a:r>
            <a:r>
              <a:rPr lang="pt-PT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itchFamily="34" charset="0"/>
                <a:cs typeface="Helvetica" pitchFamily="34" charset="0"/>
              </a:rPr>
              <a:t>citizens</a:t>
            </a:r>
            <a:r>
              <a:rPr lang="pt-PT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as a </a:t>
            </a:r>
            <a:r>
              <a:rPr lang="pt-PT" sz="4400" dirty="0" err="1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form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of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rgbClr val="FF0000"/>
                </a:solidFill>
                <a:latin typeface="Helvetica" pitchFamily="34" charset="0"/>
                <a:cs typeface="Helvetica" pitchFamily="34" charset="0"/>
              </a:rPr>
              <a:t>alternative</a:t>
            </a:r>
            <a:r>
              <a:rPr lang="pt-PT" sz="4400" dirty="0" smtClean="0">
                <a:solidFill>
                  <a:srgbClr val="FF0000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rgbClr val="FF0000"/>
                </a:solidFill>
                <a:latin typeface="Helvetica" pitchFamily="34" charset="0"/>
                <a:cs typeface="Helvetica" pitchFamily="34" charset="0"/>
              </a:rPr>
              <a:t>tourism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. </a:t>
            </a:r>
            <a:endParaRPr lang="pt-PT" sz="4400" dirty="0">
              <a:solidFill>
                <a:schemeClr val="accent1">
                  <a:lumMod val="50000"/>
                </a:schemeClr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gijon map-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000"/>
            <a:ext cx="9144000" cy="5144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gijon map-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000"/>
            <a:ext cx="9144000" cy="5144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gijon map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000"/>
            <a:ext cx="9144000" cy="5144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gijon map-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000"/>
            <a:ext cx="9144000" cy="5144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276600" y="2667000"/>
            <a:ext cx="2514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Our</a:t>
            </a:r>
            <a:r>
              <a:rPr lang="pt-PT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Team</a:t>
            </a:r>
            <a:endParaRPr lang="pt-PT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524000" y="1600200"/>
            <a:ext cx="6477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400" dirty="0" err="1" smtClean="0">
                <a:solidFill>
                  <a:srgbClr val="FF0000"/>
                </a:solidFill>
                <a:latin typeface="Helvetica" pitchFamily="34" charset="0"/>
                <a:cs typeface="Helvetica" pitchFamily="34" charset="0"/>
              </a:rPr>
              <a:t>Closing</a:t>
            </a:r>
            <a:r>
              <a:rPr lang="pt-PT" sz="4400" dirty="0" smtClean="0">
                <a:solidFill>
                  <a:srgbClr val="FF0000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rgbClr val="FF0000"/>
                </a:solidFill>
                <a:latin typeface="Helvetica" pitchFamily="34" charset="0"/>
                <a:cs typeface="Helvetica" pitchFamily="34" charset="0"/>
              </a:rPr>
              <a:t>the</a:t>
            </a:r>
            <a:r>
              <a:rPr lang="pt-PT" sz="4400" dirty="0" smtClean="0">
                <a:solidFill>
                  <a:srgbClr val="FF0000"/>
                </a:solidFill>
                <a:latin typeface="Helvetica" pitchFamily="34" charset="0"/>
                <a:cs typeface="Helvetica" pitchFamily="34" charset="0"/>
              </a:rPr>
              <a:t> gap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between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visitors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and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locals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by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encouraging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itchFamily="34" charset="0"/>
                <a:cs typeface="Helvetica" pitchFamily="34" charset="0"/>
              </a:rPr>
              <a:t>positive </a:t>
            </a:r>
            <a:r>
              <a:rPr lang="pt-PT" sz="4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itchFamily="34" charset="0"/>
                <a:cs typeface="Helvetica" pitchFamily="34" charset="0"/>
              </a:rPr>
              <a:t>interactions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in </a:t>
            </a:r>
            <a:r>
              <a:rPr lang="pt-PT" sz="4400" dirty="0" err="1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this</a:t>
            </a:r>
            <a:r>
              <a:rPr lang="pt-PT" sz="4400" dirty="0" smtClean="0">
                <a:solidFill>
                  <a:schemeClr val="accent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itchFamily="34" charset="0"/>
                <a:cs typeface="Helvetica" pitchFamily="34" charset="0"/>
              </a:rPr>
              <a:t>new</a:t>
            </a:r>
            <a:r>
              <a:rPr lang="pt-PT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itchFamily="34" charset="0"/>
                <a:cs typeface="Helvetica" pitchFamily="34" charset="0"/>
              </a:rPr>
              <a:t>model</a:t>
            </a:r>
            <a:r>
              <a:rPr lang="pt-PT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itchFamily="34" charset="0"/>
                <a:cs typeface="Helvetica" pitchFamily="34" charset="0"/>
              </a:rPr>
              <a:t>of</a:t>
            </a:r>
            <a:r>
              <a:rPr lang="pt-PT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itchFamily="34" charset="0"/>
                <a:cs typeface="Helvetica" pitchFamily="34" charset="0"/>
              </a:rPr>
              <a:t>tourism</a:t>
            </a:r>
            <a:r>
              <a:rPr lang="pt-PT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itchFamily="34" charset="0"/>
                <a:cs typeface="Helvetica" pitchFamily="34" charset="0"/>
              </a:rPr>
              <a:t>.</a:t>
            </a:r>
            <a:endParaRPr lang="pt-PT" sz="4400" dirty="0">
              <a:solidFill>
                <a:schemeClr val="tx2">
                  <a:lumMod val="60000"/>
                  <a:lumOff val="40000"/>
                </a:schemeClr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676400" y="1524000"/>
            <a:ext cx="62484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PT" sz="4400" dirty="0" err="1" smtClean="0">
                <a:solidFill>
                  <a:srgbClr val="FF0000"/>
                </a:solidFill>
                <a:latin typeface="Helvetica" pitchFamily="34" charset="0"/>
                <a:cs typeface="Helvetica" pitchFamily="34" charset="0"/>
              </a:rPr>
              <a:t>App</a:t>
            </a:r>
            <a:r>
              <a:rPr lang="pt-PT" sz="4400" dirty="0" smtClean="0">
                <a:solidFill>
                  <a:srgbClr val="FF0000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rgbClr val="FF0000"/>
                </a:solidFill>
                <a:latin typeface="Helvetica" pitchFamily="34" charset="0"/>
                <a:cs typeface="Helvetica" pitchFamily="34" charset="0"/>
              </a:rPr>
              <a:t>Production</a:t>
            </a:r>
            <a:endParaRPr lang="pt-PT" sz="4400" dirty="0" smtClean="0">
              <a:solidFill>
                <a:srgbClr val="FF0000"/>
              </a:solidFill>
              <a:latin typeface="Helvetica" pitchFamily="34" charset="0"/>
              <a:cs typeface="Helvetica" pitchFamily="34" charset="0"/>
            </a:endParaRPr>
          </a:p>
          <a:p>
            <a:endParaRPr lang="pt-PT" sz="4400" dirty="0" smtClean="0">
              <a:solidFill>
                <a:schemeClr val="accent1">
                  <a:lumMod val="50000"/>
                </a:schemeClr>
              </a:solidFill>
              <a:latin typeface="Helvetica" pitchFamily="34" charset="0"/>
              <a:cs typeface="Helvetic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t-PT" sz="4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itchFamily="34" charset="0"/>
                <a:cs typeface="Helvetica" pitchFamily="34" charset="0"/>
              </a:rPr>
              <a:t>Finding</a:t>
            </a:r>
            <a:r>
              <a:rPr lang="pt-PT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pt-PT" sz="4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itchFamily="34" charset="0"/>
                <a:cs typeface="Helvetica" pitchFamily="34" charset="0"/>
              </a:rPr>
              <a:t>partners</a:t>
            </a:r>
            <a:endParaRPr lang="pt-PT" sz="4400" dirty="0" smtClean="0">
              <a:solidFill>
                <a:schemeClr val="tx2">
                  <a:lumMod val="60000"/>
                  <a:lumOff val="40000"/>
                </a:schemeClr>
              </a:solidFill>
              <a:latin typeface="Helvetica" pitchFamily="34" charset="0"/>
              <a:cs typeface="Helvetica" pitchFamily="34" charset="0"/>
            </a:endParaRPr>
          </a:p>
          <a:p>
            <a:endParaRPr lang="pt-PT" sz="4400" dirty="0" smtClean="0">
              <a:solidFill>
                <a:schemeClr val="accent1">
                  <a:lumMod val="50000"/>
                </a:schemeClr>
              </a:solidFill>
              <a:latin typeface="Helvetica" pitchFamily="34" charset="0"/>
              <a:cs typeface="Helvetic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t-PT" sz="4400" dirty="0" err="1" smtClean="0">
                <a:solidFill>
                  <a:srgbClr val="FF0000"/>
                </a:solidFill>
                <a:latin typeface="Helvetica" pitchFamily="34" charset="0"/>
                <a:cs typeface="Helvetica" pitchFamily="34" charset="0"/>
              </a:rPr>
              <a:t>Test</a:t>
            </a:r>
            <a:endParaRPr lang="pt-PT" sz="4400" dirty="0">
              <a:solidFill>
                <a:srgbClr val="FF0000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47</Words>
  <Application>Microsoft Office PowerPoint</Application>
  <PresentationFormat>Apresentação no Ecrã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9</vt:i4>
      </vt:variant>
    </vt:vector>
  </HeadingPairs>
  <TitlesOfParts>
    <vt:vector size="10" baseType="lpstr">
      <vt:lpstr>Tema do Office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 App</dc:title>
  <dc:creator>utilizador</dc:creator>
  <cp:lastModifiedBy>utilizador</cp:lastModifiedBy>
  <cp:revision>8</cp:revision>
  <dcterms:created xsi:type="dcterms:W3CDTF">2019-04-05T11:35:16Z</dcterms:created>
  <dcterms:modified xsi:type="dcterms:W3CDTF">2019-04-05T12:47:55Z</dcterms:modified>
</cp:coreProperties>
</file>