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8" r:id="rId2"/>
    <p:sldId id="259" r:id="rId3"/>
    <p:sldId id="257" r:id="rId4"/>
    <p:sldId id="261" r:id="rId5"/>
    <p:sldId id="256" r:id="rId6"/>
    <p:sldId id="262" r:id="rId7"/>
    <p:sldId id="263" r:id="rId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80"/>
  </p:normalViewPr>
  <p:slideViewPr>
    <p:cSldViewPr snapToGrid="0" snapToObjects="1">
      <p:cViewPr varScale="1">
        <p:scale>
          <a:sx n="111" d="100"/>
          <a:sy n="111" d="100"/>
        </p:scale>
        <p:origin x="24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8234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1868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05973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22755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4347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067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42032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2606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16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2152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237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F7F09-BD08-B84C-8372-44ED409D03D2}" type="datetimeFigureOut">
              <a:rPr lang="tr-TR" smtClean="0"/>
              <a:t>5.04.2019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59BB0-44B9-594A-AF4D-B668ADE568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0175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9FAF0-7BCB-CC42-A47C-3D64CD533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7200" dirty="0">
                <a:solidFill>
                  <a:srgbClr val="00B050"/>
                </a:solidFill>
              </a:rPr>
              <a:t>FOODPRINT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5EFA3E5-CE90-FB44-97FD-1B0FD632E5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4300" y="2223294"/>
            <a:ext cx="4343400" cy="3556000"/>
          </a:xfrm>
        </p:spPr>
      </p:pic>
    </p:spTree>
    <p:extLst>
      <p:ext uri="{BB962C8B-B14F-4D97-AF65-F5344CB8AC3E}">
        <p14:creationId xmlns:p14="http://schemas.microsoft.com/office/powerpoint/2010/main" val="570408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54DDF-D182-624E-98A9-0A8F1FDDC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2000"/>
            <a:ext cx="10515600" cy="5414963"/>
          </a:xfrm>
        </p:spPr>
        <p:txBody>
          <a:bodyPr/>
          <a:lstStyle/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r>
              <a:rPr lang="tr-TR" dirty="0" err="1"/>
              <a:t>Augmented</a:t>
            </a:r>
            <a:r>
              <a:rPr lang="tr-TR" dirty="0"/>
              <a:t> </a:t>
            </a:r>
            <a:r>
              <a:rPr lang="tr-TR" dirty="0" err="1"/>
              <a:t>Reality</a:t>
            </a:r>
            <a:r>
              <a:rPr lang="tr-TR" dirty="0"/>
              <a:t> </a:t>
            </a:r>
            <a:r>
              <a:rPr lang="tr-TR" dirty="0" err="1"/>
              <a:t>App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Food</a:t>
            </a:r>
            <a:endParaRPr lang="tr-TR" dirty="0"/>
          </a:p>
          <a:p>
            <a:pPr marL="0" indent="0" algn="ctr">
              <a:buNone/>
            </a:pPr>
            <a:r>
              <a:rPr lang="tr-TR" dirty="0" err="1"/>
              <a:t>Informing</a:t>
            </a:r>
            <a:r>
              <a:rPr lang="tr-TR" dirty="0"/>
              <a:t> People</a:t>
            </a:r>
          </a:p>
          <a:p>
            <a:pPr marL="0" indent="0" algn="ctr">
              <a:buNone/>
            </a:pPr>
            <a:r>
              <a:rPr lang="tr-TR" dirty="0" err="1"/>
              <a:t>Big</a:t>
            </a:r>
            <a:r>
              <a:rPr lang="tr-TR" dirty="0"/>
              <a:t> Data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Nutrition</a:t>
            </a: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endParaRPr lang="tr-TR" dirty="0"/>
          </a:p>
          <a:p>
            <a:endParaRPr lang="tr-TR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86A5FF1-4ABB-CE47-83B3-8259FB39C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650" y="3332163"/>
            <a:ext cx="53467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258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26E3ED-15DD-4540-8382-E90D3186E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0861"/>
            <a:ext cx="10515600" cy="5656102"/>
          </a:xfrm>
        </p:spPr>
        <p:txBody>
          <a:bodyPr/>
          <a:lstStyle/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r>
              <a:rPr lang="tr-TR" dirty="0" err="1"/>
              <a:t>Relaible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Relavent</a:t>
            </a:r>
            <a:r>
              <a:rPr lang="tr-TR" dirty="0"/>
              <a:t> Information</a:t>
            </a:r>
          </a:p>
          <a:p>
            <a:pPr marL="0" indent="0" algn="ctr">
              <a:buNone/>
            </a:pPr>
            <a:r>
              <a:rPr lang="tr-TR" dirty="0" err="1"/>
              <a:t>Save</a:t>
            </a:r>
            <a:r>
              <a:rPr lang="tr-TR" dirty="0"/>
              <a:t> Time</a:t>
            </a:r>
          </a:p>
          <a:p>
            <a:pPr marL="0" indent="0" algn="ctr">
              <a:buNone/>
            </a:pPr>
            <a:r>
              <a:rPr lang="tr-TR" dirty="0" err="1"/>
              <a:t>Instant</a:t>
            </a:r>
            <a:r>
              <a:rPr lang="tr-TR" dirty="0"/>
              <a:t> Access</a:t>
            </a:r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r>
              <a:rPr lang="tr-TR" dirty="0"/>
              <a:t>People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specific</a:t>
            </a:r>
            <a:r>
              <a:rPr lang="tr-TR" dirty="0"/>
              <a:t> </a:t>
            </a:r>
            <a:r>
              <a:rPr lang="tr-TR" dirty="0" err="1"/>
              <a:t>food</a:t>
            </a:r>
            <a:r>
              <a:rPr lang="tr-TR" dirty="0"/>
              <a:t> </a:t>
            </a:r>
            <a:r>
              <a:rPr lang="tr-TR" dirty="0" err="1"/>
              <a:t>needs</a:t>
            </a:r>
            <a:r>
              <a:rPr lang="tr-TR" dirty="0"/>
              <a:t>/</a:t>
            </a:r>
            <a:r>
              <a:rPr lang="tr-TR" dirty="0" err="1"/>
              <a:t>Allergies</a:t>
            </a:r>
            <a:endParaRPr lang="tr-TR" dirty="0"/>
          </a:p>
          <a:p>
            <a:pPr marL="0" indent="0" algn="ctr">
              <a:buNone/>
            </a:pPr>
            <a:r>
              <a:rPr lang="tr-TR" dirty="0" err="1"/>
              <a:t>Athletes</a:t>
            </a:r>
            <a:endParaRPr lang="tr-TR" dirty="0"/>
          </a:p>
          <a:p>
            <a:pPr marL="0" indent="0" algn="ctr">
              <a:buNone/>
            </a:pPr>
            <a:r>
              <a:rPr lang="tr-TR" dirty="0" err="1"/>
              <a:t>Vegan</a:t>
            </a:r>
            <a:endParaRPr lang="tr-TR" dirty="0"/>
          </a:p>
          <a:p>
            <a:pPr marL="0" indent="0" algn="ctr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24179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26E3ED-15DD-4540-8382-E90D3186E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0861"/>
            <a:ext cx="10515600" cy="5656102"/>
          </a:xfrm>
        </p:spPr>
        <p:txBody>
          <a:bodyPr/>
          <a:lstStyle/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r>
              <a:rPr lang="tr-TR" dirty="0" err="1"/>
              <a:t>Never</a:t>
            </a:r>
            <a:r>
              <a:rPr lang="tr-TR" dirty="0"/>
              <a:t> </a:t>
            </a:r>
            <a:r>
              <a:rPr lang="tr-TR" dirty="0" err="1"/>
              <a:t>exist</a:t>
            </a:r>
            <a:endParaRPr lang="tr-TR" dirty="0"/>
          </a:p>
          <a:p>
            <a:pPr marL="0" indent="0" algn="ctr">
              <a:buNone/>
            </a:pPr>
            <a:r>
              <a:rPr lang="tr-TR" dirty="0" err="1"/>
              <a:t>Independant</a:t>
            </a:r>
            <a:r>
              <a:rPr lang="tr-TR" dirty="0"/>
              <a:t> </a:t>
            </a:r>
            <a:r>
              <a:rPr lang="tr-TR" dirty="0" err="1"/>
              <a:t>information</a:t>
            </a:r>
            <a:endParaRPr lang="tr-TR" dirty="0"/>
          </a:p>
          <a:p>
            <a:pPr marL="0" indent="0" algn="ctr">
              <a:buNone/>
            </a:pPr>
            <a:r>
              <a:rPr lang="tr-TR" dirty="0" err="1"/>
              <a:t>Personalized</a:t>
            </a:r>
            <a:r>
              <a:rPr lang="tr-TR" dirty="0"/>
              <a:t> service</a:t>
            </a:r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75792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D5EB2-75C4-6343-984C-53F59E0352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8A8D5-DA1F-7B43-99F0-08669BAE03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EEB227-2A95-D64C-89CB-E3489F936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34" y="719085"/>
            <a:ext cx="10744732" cy="537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08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26E3ED-15DD-4540-8382-E90D3186E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0861"/>
            <a:ext cx="10515600" cy="5656102"/>
          </a:xfrm>
        </p:spPr>
        <p:txBody>
          <a:bodyPr/>
          <a:lstStyle/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r>
              <a:rPr lang="tr-TR" sz="4000" dirty="0" err="1"/>
              <a:t>Technology</a:t>
            </a:r>
            <a:endParaRPr lang="tr-TR" sz="4000" dirty="0"/>
          </a:p>
          <a:p>
            <a:pPr marL="0" indent="0" algn="ctr">
              <a:buNone/>
            </a:pPr>
            <a:r>
              <a:rPr lang="tr-TR" sz="4000" dirty="0" err="1"/>
              <a:t>Experts</a:t>
            </a:r>
            <a:r>
              <a:rPr lang="tr-TR" sz="4000" dirty="0"/>
              <a:t> in AR/</a:t>
            </a:r>
            <a:r>
              <a:rPr lang="tr-TR" sz="4000" dirty="0" err="1"/>
              <a:t>Food</a:t>
            </a:r>
            <a:r>
              <a:rPr lang="tr-TR" sz="4000" dirty="0"/>
              <a:t> </a:t>
            </a:r>
            <a:r>
              <a:rPr lang="tr-TR" sz="4000" dirty="0" err="1"/>
              <a:t>industry</a:t>
            </a:r>
            <a:endParaRPr lang="tr-TR" sz="4000" dirty="0"/>
          </a:p>
          <a:p>
            <a:pPr marL="0" indent="0" algn="ctr">
              <a:buNone/>
            </a:pPr>
            <a:endParaRPr lang="tr-TR" sz="4000" dirty="0"/>
          </a:p>
          <a:p>
            <a:pPr marL="0" indent="0" algn="ctr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95125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26E3ED-15DD-4540-8382-E90D3186E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0861"/>
            <a:ext cx="10515600" cy="5656102"/>
          </a:xfrm>
        </p:spPr>
        <p:txBody>
          <a:bodyPr/>
          <a:lstStyle/>
          <a:p>
            <a:pPr marL="0" indent="0" algn="ctr">
              <a:buNone/>
            </a:pPr>
            <a:r>
              <a:rPr lang="tr-TR" sz="4000" dirty="0"/>
              <a:t>Team:</a:t>
            </a:r>
          </a:p>
          <a:p>
            <a:pPr marL="0" indent="0" algn="ctr">
              <a:buNone/>
            </a:pPr>
            <a:endParaRPr lang="tr-TR" sz="4000" dirty="0"/>
          </a:p>
          <a:p>
            <a:pPr marL="0" indent="0" algn="ctr">
              <a:buNone/>
            </a:pPr>
            <a:r>
              <a:rPr lang="tr-TR" sz="4000" dirty="0"/>
              <a:t>Victor</a:t>
            </a:r>
          </a:p>
          <a:p>
            <a:pPr marL="0" indent="0" algn="ctr">
              <a:buNone/>
            </a:pPr>
            <a:r>
              <a:rPr lang="tr-TR" sz="4000" dirty="0" err="1"/>
              <a:t>Cedric</a:t>
            </a:r>
            <a:endParaRPr lang="tr-TR" sz="4000" dirty="0"/>
          </a:p>
          <a:p>
            <a:pPr marL="0" indent="0" algn="ctr">
              <a:buNone/>
            </a:pPr>
            <a:r>
              <a:rPr lang="tr-TR" sz="4000" dirty="0"/>
              <a:t>Barış</a:t>
            </a:r>
          </a:p>
          <a:p>
            <a:pPr marL="0" indent="0" algn="ctr">
              <a:buNone/>
            </a:pPr>
            <a:r>
              <a:rPr lang="tr-TR" sz="4000" dirty="0"/>
              <a:t>Selahattin</a:t>
            </a:r>
          </a:p>
          <a:p>
            <a:pPr marL="0" indent="0" algn="ctr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50399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48</Words>
  <Application>Microsoft Macintosh PowerPoint</Application>
  <PresentationFormat>Widescreen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FOODPRINT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2019-04-05T12:17:54Z</dcterms:created>
  <dcterms:modified xsi:type="dcterms:W3CDTF">2019-04-05T13:04:34Z</dcterms:modified>
</cp:coreProperties>
</file>