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1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4E926-3C62-4FAD-ACFA-C7E9561E8647}" type="datetimeFigureOut">
              <a:rPr lang="fr-FR" smtClean="0"/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28C87FF-A2AF-4248-9BD3-4E7B64F2E7E2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microsoft.com/office/2007/relationships/hdphoto" Target="../media/hdphoto1.wdp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55" y="777097"/>
            <a:ext cx="7336551" cy="387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Where</a:t>
            </a:r>
            <a:r>
              <a:rPr lang="fr-FR" dirty="0" smtClean="0"/>
              <a:t> do </a:t>
            </a:r>
            <a:r>
              <a:rPr lang="fr-FR" dirty="0" err="1" smtClean="0"/>
              <a:t>it</a:t>
            </a:r>
            <a:r>
              <a:rPr lang="fr-FR" dirty="0" smtClean="0"/>
              <a:t> come </a:t>
            </a:r>
            <a:r>
              <a:rPr lang="fr-FR" dirty="0" err="1" smtClean="0"/>
              <a:t>from</a:t>
            </a:r>
            <a:r>
              <a:rPr lang="fr-FR" dirty="0" smtClean="0"/>
              <a:t> ?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1377" y="64008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How do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?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23" y="2052523"/>
            <a:ext cx="2911077" cy="3881437"/>
          </a:xfrm>
        </p:spPr>
      </p:pic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348" y="393351"/>
            <a:ext cx="4008380" cy="2834386"/>
          </a:xfrm>
          <a:prstGeom prst="rect">
            <a:avLst/>
          </a:prstGeom>
        </p:spPr>
      </p:pic>
      <p:pic>
        <p:nvPicPr>
          <p:cNvPr id="6" name="Espace réservé du contenu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87" y="3373672"/>
            <a:ext cx="4240214" cy="2998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2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09080" y="2281091"/>
            <a:ext cx="4521198" cy="3390900"/>
          </a:xfrm>
          <a:prstGeom prst="rect">
            <a:avLst/>
          </a:prstGeom>
        </p:spPr>
      </p:pic>
      <p:pic>
        <p:nvPicPr>
          <p:cNvPr id="2" name="Image 1" descr="Q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450" y="2365375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And </a:t>
            </a:r>
            <a:r>
              <a:rPr lang="fr-FR" dirty="0" err="1" smtClean="0"/>
              <a:t>now</a:t>
            </a:r>
            <a:r>
              <a:rPr lang="fr-FR" dirty="0" smtClean="0"/>
              <a:t> ?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118" y="1678523"/>
            <a:ext cx="7336551" cy="3874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48</Words>
  <Application>WPS Presentation</Application>
  <PresentationFormat>Grand écran</PresentationFormat>
  <Paragraphs>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SimSun</vt:lpstr>
      <vt:lpstr>Wingdings</vt:lpstr>
      <vt:lpstr>Wingdings 3</vt:lpstr>
      <vt:lpstr>Arial</vt:lpstr>
      <vt:lpstr>Microsoft YaHei</vt:lpstr>
      <vt:lpstr/>
      <vt:lpstr>Arial Unicode MS</vt:lpstr>
      <vt:lpstr>Trebuchet MS</vt:lpstr>
      <vt:lpstr>Calibri</vt:lpstr>
      <vt:lpstr>Facette</vt:lpstr>
      <vt:lpstr>PowerPoint 演示文稿</vt:lpstr>
      <vt:lpstr>Where do it come from ?</vt:lpstr>
      <vt:lpstr>How do it work ?</vt:lpstr>
      <vt:lpstr>PowerPoint 演示文稿</vt:lpstr>
      <vt:lpstr>And now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quentin urbain</dc:creator>
  <cp:lastModifiedBy>Dreams</cp:lastModifiedBy>
  <cp:revision>6</cp:revision>
  <dcterms:created xsi:type="dcterms:W3CDTF">2019-04-05T11:39:00Z</dcterms:created>
  <dcterms:modified xsi:type="dcterms:W3CDTF">2019-04-05T12:44:42Z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1036-10.2.0.7635</vt:lpwstr>
  </property>
</Properties>
</file>